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9"/>
  </p:notesMasterIdLst>
  <p:handoutMasterIdLst>
    <p:handoutMasterId r:id="rId80"/>
  </p:handoutMasterIdLst>
  <p:sldIdLst>
    <p:sldId id="256" r:id="rId2"/>
    <p:sldId id="258" r:id="rId3"/>
    <p:sldId id="262" r:id="rId4"/>
    <p:sldId id="263" r:id="rId5"/>
    <p:sldId id="264" r:id="rId6"/>
    <p:sldId id="265" r:id="rId7"/>
    <p:sldId id="270" r:id="rId8"/>
    <p:sldId id="271" r:id="rId9"/>
    <p:sldId id="272" r:id="rId10"/>
    <p:sldId id="273" r:id="rId11"/>
    <p:sldId id="274" r:id="rId12"/>
    <p:sldId id="275" r:id="rId13"/>
    <p:sldId id="277" r:id="rId14"/>
    <p:sldId id="278" r:id="rId15"/>
    <p:sldId id="279" r:id="rId16"/>
    <p:sldId id="280" r:id="rId17"/>
    <p:sldId id="282" r:id="rId18"/>
    <p:sldId id="283" r:id="rId19"/>
    <p:sldId id="287" r:id="rId20"/>
    <p:sldId id="288" r:id="rId21"/>
    <p:sldId id="289" r:id="rId22"/>
    <p:sldId id="295" r:id="rId23"/>
    <p:sldId id="296" r:id="rId24"/>
    <p:sldId id="297" r:id="rId25"/>
    <p:sldId id="298" r:id="rId26"/>
    <p:sldId id="300" r:id="rId27"/>
    <p:sldId id="367" r:id="rId28"/>
    <p:sldId id="301" r:id="rId29"/>
    <p:sldId id="303" r:id="rId30"/>
    <p:sldId id="304" r:id="rId31"/>
    <p:sldId id="305" r:id="rId32"/>
    <p:sldId id="306" r:id="rId33"/>
    <p:sldId id="308" r:id="rId34"/>
    <p:sldId id="309" r:id="rId35"/>
    <p:sldId id="310" r:id="rId36"/>
    <p:sldId id="311" r:id="rId37"/>
    <p:sldId id="312" r:id="rId38"/>
    <p:sldId id="315" r:id="rId39"/>
    <p:sldId id="316" r:id="rId40"/>
    <p:sldId id="317" r:id="rId41"/>
    <p:sldId id="323" r:id="rId42"/>
    <p:sldId id="324" r:id="rId43"/>
    <p:sldId id="325" r:id="rId44"/>
    <p:sldId id="326" r:id="rId45"/>
    <p:sldId id="327" r:id="rId46"/>
    <p:sldId id="329" r:id="rId47"/>
    <p:sldId id="331" r:id="rId48"/>
    <p:sldId id="332" r:id="rId49"/>
    <p:sldId id="333" r:id="rId50"/>
    <p:sldId id="368" r:id="rId51"/>
    <p:sldId id="334" r:id="rId52"/>
    <p:sldId id="335" r:id="rId53"/>
    <p:sldId id="338" r:id="rId54"/>
    <p:sldId id="339" r:id="rId55"/>
    <p:sldId id="340" r:id="rId56"/>
    <p:sldId id="341" r:id="rId57"/>
    <p:sldId id="342" r:id="rId58"/>
    <p:sldId id="343" r:id="rId59"/>
    <p:sldId id="344" r:id="rId60"/>
    <p:sldId id="345" r:id="rId61"/>
    <p:sldId id="346" r:id="rId62"/>
    <p:sldId id="348" r:id="rId63"/>
    <p:sldId id="349" r:id="rId64"/>
    <p:sldId id="350" r:id="rId65"/>
    <p:sldId id="351" r:id="rId66"/>
    <p:sldId id="353" r:id="rId67"/>
    <p:sldId id="354" r:id="rId68"/>
    <p:sldId id="355" r:id="rId69"/>
    <p:sldId id="356" r:id="rId70"/>
    <p:sldId id="357" r:id="rId71"/>
    <p:sldId id="358" r:id="rId72"/>
    <p:sldId id="359" r:id="rId73"/>
    <p:sldId id="362" r:id="rId74"/>
    <p:sldId id="363" r:id="rId75"/>
    <p:sldId id="364" r:id="rId76"/>
    <p:sldId id="365" r:id="rId77"/>
    <p:sldId id="366" r:id="rId78"/>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p:scale>
          <a:sx n="75" d="100"/>
          <a:sy n="75" d="100"/>
        </p:scale>
        <p:origin x="-2928" y="-142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commentAuthors" Target="commentAuthors.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11/21/13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11/21/13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This setting is turned on automatically if you choose Browsed at a kiosk (full screen) as the show type.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4281001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pen color is not important for this presentation because it will be self-running, but it is useful for future reference to know how to change it.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34</a:t>
            </a:fld>
            <a:endParaRPr lang="en-US"/>
          </a:p>
        </p:txBody>
      </p:sp>
    </p:spTree>
    <p:extLst>
      <p:ext uri="{BB962C8B-B14F-4D97-AF65-F5344CB8AC3E}">
        <p14:creationId xmlns:p14="http://schemas.microsoft.com/office/powerpoint/2010/main" val="373586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Corporate Information custom show is automatically selected because it is the only custom show in the presentation.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35</a:t>
            </a:fld>
            <a:endParaRPr lang="en-US"/>
          </a:p>
        </p:txBody>
      </p:sp>
    </p:spTree>
    <p:extLst>
      <p:ext uri="{BB962C8B-B14F-4D97-AF65-F5344CB8AC3E}">
        <p14:creationId xmlns:p14="http://schemas.microsoft.com/office/powerpoint/2010/main" val="1984681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have multiple monitors, the controls in the Multiple Monitors section will be available. With multiple monitors, you can mark the Show Presenter View check box, so that one monitor displays presenter controls (including speaker notes) and the other monitor displays the slides in full-screen mode.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84604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An easy way to reopen Bid Final is: click the File tab, click Recent, and click the </a:t>
            </a:r>
            <a:r>
              <a:rPr lang="en-US" b="1" i="1" u="none" strike="noStrike" baseline="0" smtClean="0">
                <a:latin typeface="Segoe"/>
                <a:ea typeface="ＭＳ ゴシック"/>
              </a:rPr>
              <a:t>Bid Final</a:t>
            </a:r>
            <a:r>
              <a:rPr lang="en-US" b="0" i="0" u="none" strike="noStrike" baseline="0" smtClean="0">
                <a:latin typeface="Segoe"/>
                <a:ea typeface="ＭＳ ゴシック"/>
              </a:rPr>
              <a:t> file at the top of the list of recent files.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3084535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start the presentation from the beginning by pressing F5.</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1502512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go to the next slide if it is hidden, you can press H.</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44</a:t>
            </a:fld>
            <a:endParaRPr lang="en-US"/>
          </a:p>
        </p:txBody>
      </p:sp>
    </p:spTree>
    <p:extLst>
      <p:ext uri="{BB962C8B-B14F-4D97-AF65-F5344CB8AC3E}">
        <p14:creationId xmlns:p14="http://schemas.microsoft.com/office/powerpoint/2010/main" val="504817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a:latin typeface="Segoe"/>
                <a:ea typeface="ＭＳ ゴシック"/>
              </a:rPr>
              <a:t>Another Way: </a:t>
            </a:r>
            <a:r>
              <a:rPr lang="en-US">
                <a:latin typeface="Times New Roman"/>
                <a:ea typeface="ＭＳ ゴシック"/>
              </a:rPr>
              <a:t>You can also end the show by </a:t>
            </a:r>
            <a:r>
              <a:rPr lang="en-US">
                <a:latin typeface="Segoe"/>
                <a:ea typeface="ＭＳ ゴシック"/>
              </a:rPr>
              <a:t>pressing Esc.</a:t>
            </a:r>
            <a:endParaRPr lang="en-US">
              <a:latin typeface="Times New Roman"/>
              <a:ea typeface="ＭＳ ゴシック"/>
            </a:endParaRPr>
          </a:p>
          <a:p>
            <a:pPr lvl="1" rtl="0">
              <a:buAutoNum type="arabicPeriod" startAt="7"/>
            </a:pPr>
            <a:endParaRPr lang="en-US" b="0" i="0" u="none" strike="noStrike" baseline="0" smtClean="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45</a:t>
            </a:fld>
            <a:endParaRPr lang="en-US"/>
          </a:p>
        </p:txBody>
      </p:sp>
    </p:spTree>
    <p:extLst>
      <p:ext uri="{BB962C8B-B14F-4D97-AF65-F5344CB8AC3E}">
        <p14:creationId xmlns:p14="http://schemas.microsoft.com/office/powerpoint/2010/main" val="3410140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black or unblack the screen by pressing B.  If you prefer white, use the W key instead.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52</a:t>
            </a:fld>
            <a:endParaRPr lang="en-US"/>
          </a:p>
        </p:txBody>
      </p:sp>
    </p:spTree>
    <p:extLst>
      <p:ext uri="{BB962C8B-B14F-4D97-AF65-F5344CB8AC3E}">
        <p14:creationId xmlns:p14="http://schemas.microsoft.com/office/powerpoint/2010/main" val="468248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right-click, click Show All Slides, and select slide 7. This lesson uses a variety of navigation methods, for practice.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53</a:t>
            </a:fld>
            <a:endParaRPr lang="en-US"/>
          </a:p>
        </p:txBody>
      </p:sp>
    </p:spTree>
    <p:extLst>
      <p:ext uri="{BB962C8B-B14F-4D97-AF65-F5344CB8AC3E}">
        <p14:creationId xmlns:p14="http://schemas.microsoft.com/office/powerpoint/2010/main" val="1199435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measurements for Width and Height in the Slide Size dialog box are in inches, but an inch on a monitor can look different depending on the monitor’s size and display resolution. The main concern is the ratio between the height and the width here. For example, the ratio of 13.333” [ts] 7.5” expressed as a fraction is 16/9, the standard for widescreen.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955434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While a pen pointer is active, you cannot use the mouse button to advance slides.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55</a:t>
            </a:fld>
            <a:endParaRPr lang="en-US"/>
          </a:p>
        </p:txBody>
      </p:sp>
    </p:spTree>
    <p:extLst>
      <p:ext uri="{BB962C8B-B14F-4D97-AF65-F5344CB8AC3E}">
        <p14:creationId xmlns:p14="http://schemas.microsoft.com/office/powerpoint/2010/main" val="634764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press E to remove all annotations on a slide.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56</a:t>
            </a:fld>
            <a:endParaRPr lang="en-US"/>
          </a:p>
        </p:txBody>
      </p:sp>
    </p:spTree>
    <p:extLst>
      <p:ext uri="{BB962C8B-B14F-4D97-AF65-F5344CB8AC3E}">
        <p14:creationId xmlns:p14="http://schemas.microsoft.com/office/powerpoint/2010/main" val="230722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must have a Windows Live ID to broadcast a presentation using the Online Presentation Service.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3748110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see how a broadcast presentation looks when viewed remotely, team up with a classmate and take turns watching each other’s shows.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64</a:t>
            </a:fld>
            <a:endParaRPr lang="en-US"/>
          </a:p>
        </p:txBody>
      </p:sp>
    </p:spTree>
    <p:extLst>
      <p:ext uri="{BB962C8B-B14F-4D97-AF65-F5344CB8AC3E}">
        <p14:creationId xmlns:p14="http://schemas.microsoft.com/office/powerpoint/2010/main" val="132362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must have a writeable CD drive inserted in your system to complete this exercise. If you do not, or if you do not have a blank writeable CD disc available, skip this exercise.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66</a:t>
            </a:fld>
            <a:endParaRPr lang="en-US"/>
          </a:p>
        </p:txBody>
      </p:sp>
    </p:spTree>
    <p:extLst>
      <p:ext uri="{BB962C8B-B14F-4D97-AF65-F5344CB8AC3E}">
        <p14:creationId xmlns:p14="http://schemas.microsoft.com/office/powerpoint/2010/main" val="2671227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optionally add other presentations onto the same CD to avoid using a separate CD for each presentation. To add other presentations, you would click Add and select the presentations to include. You could then reorder them with the up and down arrow buttons in the dialog box. This exercise packages only one presentation on CD, so it does not include these actions.</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67</a:t>
            </a:fld>
            <a:endParaRPr lang="en-US"/>
          </a:p>
        </p:txBody>
      </p:sp>
    </p:spTree>
    <p:extLst>
      <p:ext uri="{BB962C8B-B14F-4D97-AF65-F5344CB8AC3E}">
        <p14:creationId xmlns:p14="http://schemas.microsoft.com/office/powerpoint/2010/main" val="371536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Note that the name appears as Bid%20Final, because the space between the two words is treated as a non-breaking space in HTML.</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71</a:t>
            </a:fld>
            <a:endParaRPr lang="en-US"/>
          </a:p>
        </p:txBody>
      </p:sp>
    </p:spTree>
    <p:extLst>
      <p:ext uri="{BB962C8B-B14F-4D97-AF65-F5344CB8AC3E}">
        <p14:creationId xmlns:p14="http://schemas.microsoft.com/office/powerpoint/2010/main" val="377268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the file is stored on a server, you may see a message about edits made in this view being lost when saved to the server. Click Check Out to continue.</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1658828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In some classrooms, printing is limited or unavailable. Check with your instructor as needed to make sure it is okay to print a multiple-page document in your classroom.</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296171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Right-click a slide in the Slides tab or in Slide Sorter view, and click Hide Slide on the shortcut menu.</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2473897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The brackets around slide 2’s number indicate it is a hidden slide.</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20</a:t>
            </a:fld>
            <a:endParaRPr lang="en-US"/>
          </a:p>
        </p:txBody>
      </p:sp>
    </p:spTree>
    <p:extLst>
      <p:ext uri="{BB962C8B-B14F-4D97-AF65-F5344CB8AC3E}">
        <p14:creationId xmlns:p14="http://schemas.microsoft.com/office/powerpoint/2010/main" val="319707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you add slides to the Slides in custom show list, they are renumbered in the list, but the slide numbers on the slides do not change.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21</a:t>
            </a:fld>
            <a:endParaRPr lang="en-US"/>
          </a:p>
        </p:txBody>
      </p:sp>
    </p:spTree>
    <p:extLst>
      <p:ext uri="{BB962C8B-B14F-4D97-AF65-F5344CB8AC3E}">
        <p14:creationId xmlns:p14="http://schemas.microsoft.com/office/powerpoint/2010/main" val="425287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turn off all the automatic transitions by clearing the After check box on the Transitions tab and then clicking Apply to All, or by deselecting the Use Timings check box on the Slide Show tab. However, this does not remove the timings; it just disables their ability to execute automatically. You could later re-enable timings for all slides and have your previously set timings back.</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2447863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flub the narration when recording, keep going. You can re-record individual slides after you are finished.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106985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6BB57C-E193-FA49-A2AA-9F17978CD10F}" type="datetimeFigureOut">
              <a:t>11/21/13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7CDCE-D0E8-A94D-BD49-A2A19B09C6F0}" type="slidenum">
              <a:t>‹#›</a:t>
            </a:fld>
            <a:endParaRPr lang="en-US"/>
          </a:p>
        </p:txBody>
      </p:sp>
    </p:spTree>
    <p:extLst>
      <p:ext uri="{BB962C8B-B14F-4D97-AF65-F5344CB8AC3E}">
        <p14:creationId xmlns:p14="http://schemas.microsoft.com/office/powerpoint/2010/main" val="72461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hyperlink" Target="http://www.live.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Delivering a Presentation</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11</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Powerpoint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Type </a:t>
            </a:r>
            <a:r>
              <a:rPr lang="en-US" b="1" i="0" u="none" strike="noStrike" baseline="0" smtClean="0">
                <a:latin typeface="Segoe"/>
                <a:ea typeface="ＭＳ ゴシック"/>
              </a:rPr>
              <a:t>Center City Bridge Project</a:t>
            </a:r>
            <a:r>
              <a:rPr lang="en-US" b="0" i="0" u="none" strike="noStrike" baseline="0" smtClean="0">
                <a:latin typeface="Segoe"/>
                <a:ea typeface="ＭＳ ゴシック"/>
              </a:rPr>
              <a:t> in the text box.</a:t>
            </a:r>
          </a:p>
          <a:p>
            <a:pPr lvl="1" rtl="0">
              <a:buAutoNum type="arabicPeriod" startAt="8"/>
            </a:pPr>
            <a:r>
              <a:rPr lang="en-US" b="0" i="0" u="none" strike="noStrike" baseline="0" smtClean="0">
                <a:latin typeface="Segoe"/>
                <a:ea typeface="ＭＳ ゴシック"/>
              </a:rPr>
              <a:t>Change the </a:t>
            </a:r>
            <a:r>
              <a:rPr lang="en-US" b="1" i="0" u="none" strike="noStrike" baseline="0" smtClean="0">
                <a:latin typeface="Segoe"/>
                <a:ea typeface="ＭＳ ゴシック"/>
              </a:rPr>
              <a:t>font size</a:t>
            </a:r>
            <a:r>
              <a:rPr lang="en-US" b="0" i="0" u="none" strike="noStrike" baseline="0" smtClean="0">
                <a:latin typeface="Segoe"/>
                <a:ea typeface="ＭＳ ゴシック"/>
              </a:rPr>
              <a:t> of the text box text to </a:t>
            </a:r>
            <a:r>
              <a:rPr lang="en-US" b="1" i="0" u="none" strike="noStrike" baseline="0" smtClean="0">
                <a:latin typeface="Segoe"/>
                <a:ea typeface="ＭＳ ゴシック"/>
              </a:rPr>
              <a:t>16</a:t>
            </a:r>
            <a:r>
              <a:rPr lang="en-US" b="0" i="0" u="none" strike="noStrike" baseline="0" smtClean="0">
                <a:latin typeface="Segoe"/>
                <a:ea typeface="ＭＳ ゴシック"/>
              </a:rPr>
              <a:t>, apply </a:t>
            </a:r>
            <a:r>
              <a:rPr lang="en-US" b="1" i="0" u="none" strike="noStrike" baseline="0" smtClean="0">
                <a:latin typeface="Segoe"/>
                <a:ea typeface="ＭＳ ゴシック"/>
              </a:rPr>
              <a:t>bold formatting</a:t>
            </a:r>
            <a:r>
              <a:rPr lang="en-US" b="0" i="0" u="none" strike="noStrike" baseline="0" smtClean="0">
                <a:latin typeface="Segoe"/>
                <a:ea typeface="ＭＳ ゴシック"/>
              </a:rPr>
              <a:t>, change the color to </a:t>
            </a:r>
            <a:r>
              <a:rPr lang="en-US" b="1" i="0" u="none" strike="noStrike" baseline="0" smtClean="0">
                <a:latin typeface="Segoe"/>
                <a:ea typeface="ＭＳ ゴシック"/>
              </a:rPr>
              <a:t>Dark Blue, Text 2</a:t>
            </a:r>
            <a:r>
              <a:rPr lang="en-US" b="0" i="0" u="none" strike="noStrike" baseline="0" smtClean="0">
                <a:latin typeface="Segoe"/>
                <a:ea typeface="ＭＳ ゴシック"/>
              </a:rPr>
              <a:t>, and </a:t>
            </a:r>
            <a:r>
              <a:rPr lang="en-US" b="1" i="0" u="none" strike="noStrike" baseline="0" smtClean="0">
                <a:latin typeface="Segoe"/>
                <a:ea typeface="ＭＳ ゴシック"/>
              </a:rPr>
              <a:t>center </a:t>
            </a:r>
            <a:r>
              <a:rPr lang="en-US" b="0" i="0" u="none" strike="noStrike" baseline="0" smtClean="0">
                <a:latin typeface="Segoe"/>
                <a:ea typeface="ＭＳ ゴシック"/>
              </a:rPr>
              <a:t>the text. Adjust the </a:t>
            </a:r>
            <a:r>
              <a:rPr lang="en-US" b="1" i="0" u="none" strike="noStrike" baseline="0" smtClean="0">
                <a:latin typeface="Segoe"/>
                <a:ea typeface="ＭＳ ゴシック"/>
              </a:rPr>
              <a:t>size of the text box</a:t>
            </a:r>
            <a:r>
              <a:rPr lang="en-US" b="0" i="0" u="none" strike="noStrike" baseline="0" smtClean="0">
                <a:latin typeface="Segoe"/>
                <a:ea typeface="ＭＳ ゴシック"/>
              </a:rPr>
              <a:t> as necessary to display the text on one line.</a:t>
            </a:r>
          </a:p>
          <a:p>
            <a:pPr lvl="1" rtl="0">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outside border</a:t>
            </a:r>
            <a:r>
              <a:rPr lang="en-US" b="0" i="0" u="none" strike="noStrike" baseline="0" smtClean="0">
                <a:latin typeface="Segoe"/>
                <a:ea typeface="ＭＳ ゴシック"/>
              </a:rPr>
              <a:t> of the header placeholder in the upper-left corner of the master, hold down </a:t>
            </a:r>
            <a:r>
              <a:rPr lang="en-US" b="1" i="0" u="none" strike="noStrike" baseline="0" smtClean="0">
                <a:latin typeface="Segoe"/>
                <a:ea typeface="ＭＳ ゴシック"/>
              </a:rPr>
              <a:t>Shift</a:t>
            </a:r>
            <a:r>
              <a:rPr lang="en-US" b="0" i="0" u="none" strike="noStrike" baseline="0" smtClean="0">
                <a:latin typeface="Segoe"/>
                <a:ea typeface="ＭＳ ゴシック"/>
              </a:rPr>
              <a:t>, and click the </a:t>
            </a:r>
            <a:r>
              <a:rPr lang="en-US" b="1" i="0" u="none" strike="noStrike" baseline="0" smtClean="0">
                <a:latin typeface="Segoe"/>
                <a:ea typeface="ＭＳ ゴシック"/>
              </a:rPr>
              <a:t>date</a:t>
            </a:r>
            <a:r>
              <a:rPr lang="en-US" b="0" i="0" u="none" strike="noStrike" baseline="0" smtClean="0">
                <a:latin typeface="Segoe"/>
                <a:ea typeface="ＭＳ ゴシック"/>
              </a:rPr>
              <a:t>, </a:t>
            </a:r>
            <a:r>
              <a:rPr lang="en-US" b="1" i="0" u="none" strike="noStrike" baseline="0" smtClean="0">
                <a:latin typeface="Segoe"/>
                <a:ea typeface="ＭＳ ゴシック"/>
              </a:rPr>
              <a:t>footer</a:t>
            </a:r>
            <a:r>
              <a:rPr lang="en-US" b="0" i="0" u="none" strike="noStrike" baseline="0" smtClean="0">
                <a:latin typeface="Segoe"/>
                <a:ea typeface="ＭＳ ゴシック"/>
              </a:rPr>
              <a:t>, and </a:t>
            </a:r>
            <a:r>
              <a:rPr lang="en-US" b="1" i="0" u="none" strike="noStrike" baseline="0" smtClean="0">
                <a:latin typeface="Segoe"/>
                <a:ea typeface="ＭＳ ゴシック"/>
              </a:rPr>
              <a:t>page number</a:t>
            </a:r>
            <a:r>
              <a:rPr lang="en-US" b="0" i="0" u="none" strike="noStrike" baseline="0" smtClean="0">
                <a:latin typeface="Segoe"/>
                <a:ea typeface="ＭＳ ゴシック"/>
              </a:rPr>
              <a:t> placeholders.</a:t>
            </a:r>
          </a:p>
          <a:p>
            <a:pPr lvl="1" rtl="0">
              <a:buAutoNum type="arabicPeriod" startAt="8"/>
            </a:pPr>
            <a:r>
              <a:rPr lang="en-US" b="0" i="0" u="none" strike="noStrike" baseline="0" smtClean="0">
                <a:latin typeface="Segoe"/>
                <a:ea typeface="ＭＳ ゴシック"/>
              </a:rPr>
              <a:t>Change the font size to </a:t>
            </a:r>
            <a:r>
              <a:rPr lang="en-US" b="1" i="0" u="none" strike="noStrike" baseline="0" smtClean="0">
                <a:latin typeface="Segoe"/>
                <a:ea typeface="ＭＳ ゴシック"/>
              </a:rPr>
              <a:t>14 pt</a:t>
            </a:r>
            <a:r>
              <a:rPr lang="en-US" b="0" i="0" u="none" strike="noStrike" baseline="0" smtClean="0">
                <a:latin typeface="Segoe"/>
                <a:ea typeface="ＭＳ ゴシック"/>
              </a:rPr>
              <a:t>, apply </a:t>
            </a:r>
            <a:r>
              <a:rPr lang="en-US" b="1" i="0" u="none" strike="noStrike" baseline="0" smtClean="0">
                <a:latin typeface="Segoe"/>
                <a:ea typeface="ＭＳ ゴシック"/>
              </a:rPr>
              <a:t>bold formatting</a:t>
            </a:r>
            <a:r>
              <a:rPr lang="en-US" b="0" i="0" u="none" strike="noStrike" baseline="0" smtClean="0">
                <a:latin typeface="Segoe"/>
                <a:ea typeface="ＭＳ ゴシック"/>
              </a:rPr>
              <a:t>, and change the color to </a:t>
            </a:r>
            <a:r>
              <a:rPr lang="en-US" b="1" i="0" u="none" strike="noStrike" baseline="0" smtClean="0">
                <a:latin typeface="Segoe"/>
                <a:ea typeface="ＭＳ ゴシック"/>
              </a:rPr>
              <a:t>Dark Blue, Text 2</a:t>
            </a:r>
            <a:r>
              <a:rPr lang="en-US" b="0" i="0" u="none" strike="noStrike" baseline="0" smtClean="0">
                <a:latin typeface="Segoe"/>
                <a:ea typeface="ＭＳ ゴシック"/>
              </a:rPr>
              <a:t>. </a:t>
            </a:r>
          </a:p>
          <a:p>
            <a:pPr lvl="1">
              <a:buFont typeface="+mj-lt"/>
              <a:buAutoNum type="arabicPeriod" startAt="8"/>
            </a:pPr>
            <a:r>
              <a:rPr lang="en-US">
                <a:latin typeface="Segoe"/>
                <a:ea typeface="ＭＳ ゴシック"/>
              </a:rPr>
              <a:t>Click the </a:t>
            </a:r>
            <a:r>
              <a:rPr lang="en-US" b="1">
                <a:latin typeface="Segoe"/>
                <a:ea typeface="ＭＳ ゴシック"/>
              </a:rPr>
              <a:t>Handout Master</a:t>
            </a:r>
            <a:r>
              <a:rPr lang="en-US">
                <a:latin typeface="Segoe"/>
                <a:ea typeface="ＭＳ ゴシック"/>
              </a:rPr>
              <a:t> tab, and then click the </a:t>
            </a:r>
            <a:r>
              <a:rPr lang="en-US" b="1">
                <a:latin typeface="Segoe"/>
                <a:ea typeface="ＭＳ ゴシック"/>
              </a:rPr>
              <a:t>Close Master View</a:t>
            </a:r>
            <a:r>
              <a:rPr lang="en-US">
                <a:latin typeface="Segoe"/>
                <a:ea typeface="ＭＳ ゴシック"/>
              </a:rPr>
              <a:t> button to exit Handout Master view</a:t>
            </a:r>
            <a:r>
              <a:rPr lang="en-US">
                <a:latin typeface="Times New Roman"/>
                <a:ea typeface="ＭＳ ゴシック"/>
              </a:rPr>
              <a:t>.</a:t>
            </a:r>
          </a:p>
          <a:p>
            <a:pPr lvl="1" rtl="0">
              <a:buAutoNum type="arabicPeriod" startAt="8"/>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421086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File </a:t>
            </a:r>
            <a:r>
              <a:rPr lang="en-US" sz="2100" b="0" i="0" u="none" strike="noStrike" baseline="0" smtClean="0">
                <a:latin typeface="Segoe"/>
                <a:ea typeface="ＭＳ ゴシック"/>
              </a:rPr>
              <a:t>tab and click </a:t>
            </a:r>
            <a:r>
              <a:rPr lang="en-US" sz="2100" b="1" i="0" u="none" strike="noStrike" baseline="0" smtClean="0">
                <a:latin typeface="Segoe"/>
                <a:ea typeface="ＭＳ ゴシック"/>
              </a:rPr>
              <a:t>Print</a:t>
            </a:r>
            <a:r>
              <a:rPr lang="en-US" sz="2100" b="0" i="0" u="none" strike="noStrike" baseline="0" smtClean="0">
                <a:latin typeface="Segoe"/>
                <a:ea typeface="ＭＳ ゴシック"/>
              </a:rPr>
              <a:t>. Open the </a:t>
            </a:r>
            <a:r>
              <a:rPr lang="en-US" sz="2100" b="1" i="0" u="none" strike="noStrike" baseline="0" smtClean="0">
                <a:latin typeface="Segoe"/>
                <a:ea typeface="ＭＳ ゴシック"/>
              </a:rPr>
              <a:t>Full Page Slides</a:t>
            </a:r>
            <a:r>
              <a:rPr lang="en-US" sz="2100" b="0" i="0" u="none" strike="noStrike" baseline="0" smtClean="0">
                <a:latin typeface="Segoe"/>
                <a:ea typeface="ＭＳ ゴシック"/>
              </a:rPr>
              <a:t> button’s list and click </a:t>
            </a:r>
            <a:r>
              <a:rPr lang="en-US" sz="2100" b="1" i="0" u="none" strike="noStrike" baseline="0" smtClean="0">
                <a:latin typeface="Segoe"/>
                <a:ea typeface="ＭＳ ゴシック"/>
              </a:rPr>
              <a:t>3 Slides</a:t>
            </a:r>
            <a:r>
              <a:rPr lang="en-US" sz="2100" b="0" i="0" u="none" strike="noStrike" baseline="0" smtClean="0">
                <a:latin typeface="Segoe"/>
                <a:ea typeface="ＭＳ ゴシック"/>
              </a:rPr>
              <a:t>. Your customized handout master should resemble the one previewed below</a:t>
            </a:r>
            <a:r>
              <a:rPr lang="en-US" sz="21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1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800" y="2628900"/>
            <a:ext cx="5435600" cy="3597744"/>
          </a:xfrm>
          <a:prstGeom prst="rect">
            <a:avLst/>
          </a:prstGeom>
        </p:spPr>
      </p:pic>
    </p:spTree>
    <p:extLst>
      <p:ext uri="{BB962C8B-B14F-4D97-AF65-F5344CB8AC3E}">
        <p14:creationId xmlns:p14="http://schemas.microsoft.com/office/powerpoint/2010/main" val="187346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latin typeface="Segoe"/>
                <a:ea typeface="ＭＳ ゴシック"/>
              </a:rPr>
              <a:t>Click the </a:t>
            </a:r>
            <a:r>
              <a:rPr lang="en-US" b="1" i="0" u="none" strike="noStrike" baseline="0" smtClean="0">
                <a:latin typeface="Segoe"/>
                <a:ea typeface="ＭＳ ゴシック"/>
              </a:rPr>
              <a:t>Next Page</a:t>
            </a:r>
            <a:r>
              <a:rPr lang="en-US" b="0" i="0" u="none" strike="noStrike" baseline="0" smtClean="0">
                <a:latin typeface="Segoe"/>
                <a:ea typeface="ＭＳ ゴシック"/>
              </a:rPr>
              <a:t> arrow to see that the text box you added displays on each page of the handouts.</a:t>
            </a:r>
          </a:p>
          <a:p>
            <a:pPr lvl="1" rtl="0">
              <a:buAutoNum type="arabicPeriod" startAt="14"/>
            </a:pPr>
            <a:r>
              <a:rPr lang="en-US" b="0" i="0" u="none" strike="noStrike" baseline="0" smtClean="0">
                <a:latin typeface="Segoe"/>
                <a:ea typeface="ＭＳ ゴシック"/>
              </a:rPr>
              <a:t>Click the </a:t>
            </a:r>
            <a:r>
              <a:rPr lang="en-US" b="1" i="0" u="none" strike="noStrike" baseline="0" smtClean="0">
                <a:latin typeface="Segoe"/>
                <a:ea typeface="ＭＳ ゴシック"/>
              </a:rPr>
              <a:t>Print</a:t>
            </a:r>
            <a:r>
              <a:rPr lang="en-US" b="0" i="0" u="none" strike="noStrike" baseline="0" smtClean="0">
                <a:latin typeface="Segoe"/>
                <a:ea typeface="ＭＳ ゴシック"/>
              </a:rPr>
              <a:t> button to print the handouts. </a:t>
            </a:r>
          </a:p>
          <a:p>
            <a:pPr lvl="2" rtl="0"/>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1917765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Export Handouts to Word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latin typeface="Segoe"/>
                <a:ea typeface="ＭＳ ゴシック"/>
              </a:rPr>
              <a:t> tab,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Export</a:t>
            </a:r>
            <a:r>
              <a:rPr lang="en-US" b="0" i="0" u="none" strike="noStrike" baseline="0" smtClean="0">
                <a:latin typeface="Segoe"/>
                <a:ea typeface="ＭＳ ゴシック"/>
              </a:rPr>
              <a:t>, click </a:t>
            </a:r>
            <a:br>
              <a:rPr lang="en-US" b="0" i="0" u="none" strike="noStrike" baseline="0" smtClean="0">
                <a:latin typeface="Segoe"/>
                <a:ea typeface="ＭＳ ゴシック"/>
              </a:rPr>
            </a:br>
            <a:r>
              <a:rPr lang="en-US" b="1" i="0" u="none" strike="noStrike" baseline="0" smtClean="0">
                <a:latin typeface="Segoe"/>
                <a:ea typeface="ＭＳ ゴシック"/>
              </a:rPr>
              <a:t>Create Handouts.</a:t>
            </a:r>
            <a:r>
              <a:rPr lang="en-US" b="0" i="0" u="none" strike="noStrike" baseline="0" smtClean="0">
                <a:latin typeface="Segoe"/>
                <a:ea typeface="ＭＳ ゴシック"/>
              </a:rPr>
              <a:t/>
            </a:r>
            <a:br>
              <a:rPr lang="en-US" b="0" i="0" u="none" strike="noStrike" baseline="0" smtClean="0">
                <a:latin typeface="Segoe"/>
                <a:ea typeface="ＭＳ ゴシック"/>
              </a:rPr>
            </a:br>
            <a:r>
              <a:rPr lang="en-US" b="0" i="0" u="none" strike="noStrike" baseline="0" smtClean="0">
                <a:latin typeface="Segoe"/>
                <a:ea typeface="ＭＳ ゴシック"/>
              </a:rPr>
              <a:t>and then click the </a:t>
            </a:r>
            <a:br>
              <a:rPr lang="en-US" b="0" i="0" u="none" strike="noStrike" baseline="0" smtClean="0">
                <a:latin typeface="Segoe"/>
                <a:ea typeface="ＭＳ ゴシック"/>
              </a:rPr>
            </a:br>
            <a:r>
              <a:rPr lang="en-US" b="1" i="0" u="none" strike="noStrike" baseline="0" smtClean="0">
                <a:latin typeface="Segoe"/>
                <a:ea typeface="ＭＳ ゴシック"/>
              </a:rPr>
              <a:t>Create Handouts </a:t>
            </a:r>
            <a:br>
              <a:rPr lang="en-US" b="1" i="0" u="none" strike="noStrike" baseline="0" smtClean="0">
                <a:latin typeface="Segoe"/>
                <a:ea typeface="ＭＳ ゴシック"/>
              </a:rPr>
            </a:br>
            <a:r>
              <a:rPr lang="en-US" b="0" i="0" u="none" strike="noStrike" baseline="0" smtClean="0">
                <a:latin typeface="Segoe"/>
                <a:ea typeface="ＭＳ ゴシック"/>
              </a:rPr>
              <a:t>button </a:t>
            </a:r>
            <a:r>
              <a:rPr lang="en-US" b="0" i="0" u="none" strike="noStrike" baseline="0" smtClean="0">
                <a:latin typeface="Times"/>
                <a:ea typeface="ＭＳ ゴシック"/>
              </a:rPr>
              <a:t>(</a:t>
            </a:r>
            <a:r>
              <a:rPr lang="en-US" b="0" i="0" u="none" strike="noStrike" baseline="0" smtClean="0">
                <a:latin typeface="Segoe"/>
                <a:ea typeface="ＭＳ ゴシック"/>
              </a:rPr>
              <a:t>see the </a:t>
            </a:r>
            <a:br>
              <a:rPr lang="en-US" b="0" i="0" u="none" strike="noStrike" baseline="0" smtClean="0">
                <a:latin typeface="Segoe"/>
                <a:ea typeface="ＭＳ ゴシック"/>
              </a:rPr>
            </a:br>
            <a:r>
              <a:rPr lang="en-US" b="0" i="0" u="none" strike="noStrike" baseline="0" smtClean="0">
                <a:latin typeface="Segoe"/>
                <a:ea typeface="ＭＳ ゴシック"/>
              </a:rPr>
              <a:t>figure at right). </a:t>
            </a:r>
            <a:br>
              <a:rPr lang="en-US" b="0" i="0" u="none" strike="noStrike" baseline="0" smtClean="0">
                <a:latin typeface="Segoe"/>
                <a:ea typeface="ＭＳ ゴシック"/>
              </a:rPr>
            </a:br>
            <a:r>
              <a:rPr lang="en-US" b="0" i="0" u="none" strike="noStrike" baseline="0" smtClean="0">
                <a:latin typeface="Segoe"/>
                <a:ea typeface="ＭＳ ゴシック"/>
              </a:rPr>
              <a:t>The Send to </a:t>
            </a:r>
            <a:br>
              <a:rPr lang="en-US" b="0" i="0" u="none" strike="noStrike" baseline="0" smtClean="0">
                <a:latin typeface="Segoe"/>
                <a:ea typeface="ＭＳ ゴシック"/>
              </a:rPr>
            </a:br>
            <a:r>
              <a:rPr lang="en-US" b="0" i="0" u="none" strike="noStrike" baseline="0" smtClean="0">
                <a:latin typeface="Segoe"/>
                <a:ea typeface="ＭＳ ゴシック"/>
              </a:rPr>
              <a:t>Microsoft Word </a:t>
            </a:r>
            <a:br>
              <a:rPr lang="en-US" b="0" i="0" u="none" strike="noStrike" baseline="0" smtClean="0">
                <a:latin typeface="Segoe"/>
                <a:ea typeface="ＭＳ ゴシック"/>
              </a:rPr>
            </a:br>
            <a:r>
              <a:rPr lang="en-US" b="0" i="0" u="none" strike="noStrike" baseline="0" smtClean="0">
                <a:latin typeface="Segoe"/>
                <a:ea typeface="ＭＳ ゴシック"/>
              </a:rPr>
              <a:t>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1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500" y="1981200"/>
            <a:ext cx="4889500" cy="3696339"/>
          </a:xfrm>
          <a:prstGeom prst="rect">
            <a:avLst/>
          </a:prstGeom>
        </p:spPr>
      </p:pic>
    </p:spTree>
    <p:extLst>
      <p:ext uri="{BB962C8B-B14F-4D97-AF65-F5344CB8AC3E}">
        <p14:creationId xmlns:p14="http://schemas.microsoft.com/office/powerpoint/2010/main" val="330868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Export Handouts to Word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a:xfrm>
            <a:off x="457200" y="1524000"/>
            <a:ext cx="5181600" cy="4953000"/>
          </a:xfrm>
        </p:spPr>
        <p:txBody>
          <a:bodyPr/>
          <a:lstStyle/>
          <a:p>
            <a:pPr lvl="1" rtl="0">
              <a:buFont typeface="+mj-lt"/>
              <a:buAutoNum type="arabicPeriod" startAt="2"/>
            </a:pPr>
            <a:r>
              <a:rPr lang="en-US" b="0" i="0" u="none" strike="noStrike" baseline="0" smtClean="0">
                <a:latin typeface="Segoe"/>
                <a:ea typeface="ＭＳ ゴシック"/>
              </a:rPr>
              <a:t>Click </a:t>
            </a:r>
            <a:r>
              <a:rPr lang="en-US" b="1" i="0" u="none" strike="noStrike" baseline="0" smtClean="0">
                <a:latin typeface="Segoe"/>
                <a:ea typeface="ＭＳ ゴシック"/>
              </a:rPr>
              <a:t>Blank lines next to slides</a:t>
            </a:r>
            <a:r>
              <a:rPr lang="en-US" b="0" i="0" u="none" strike="noStrike" baseline="0" smtClean="0">
                <a:latin typeface="Segoe"/>
                <a:ea typeface="ＭＳ ゴシック"/>
              </a:rPr>
              <a:t> (see the figure at right). Then click </a:t>
            </a:r>
            <a:r>
              <a:rPr lang="en-US" b="1" i="0" u="none" strike="noStrike" baseline="0" smtClean="0">
                <a:latin typeface="Segoe"/>
                <a:ea typeface="ＭＳ ゴシック"/>
              </a:rPr>
              <a:t>OK</a:t>
            </a:r>
            <a:r>
              <a:rPr lang="en-US" b="0" i="0" u="none" strike="noStrike" baseline="0" smtClean="0">
                <a:latin typeface="Segoe"/>
                <a:ea typeface="ＭＳ ゴシック"/>
              </a:rPr>
              <a:t>. Microsoft Word opens and a new document is created containing the handouts. </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first slide’s image</a:t>
            </a:r>
            <a:r>
              <a:rPr lang="en-US" b="0" i="0" u="none" strike="noStrike" baseline="0" smtClean="0">
                <a:latin typeface="Segoe"/>
                <a:ea typeface="ＭＳ ゴシック"/>
              </a:rPr>
              <a:t>, and drag its </a:t>
            </a:r>
            <a:r>
              <a:rPr lang="en-US" b="1" i="0" u="none" strike="noStrike" baseline="0" smtClean="0">
                <a:latin typeface="Segoe"/>
                <a:ea typeface="ＭＳ ゴシック"/>
              </a:rPr>
              <a:t>lower-right corner selection handle</a:t>
            </a:r>
            <a:r>
              <a:rPr lang="en-US" b="0" i="0" u="none" strike="noStrike" baseline="0" smtClean="0">
                <a:latin typeface="Segoe"/>
                <a:ea typeface="ＭＳ ゴシック"/>
              </a:rPr>
              <a:t> to decrease the image's size by about </a:t>
            </a:r>
            <a:r>
              <a:rPr lang="en-US" b="1" i="0" u="none" strike="noStrike" baseline="0" smtClean="0">
                <a:latin typeface="Segoe"/>
                <a:ea typeface="ＭＳ ゴシック"/>
              </a:rPr>
              <a:t>0.25”</a:t>
            </a:r>
            <a:r>
              <a:rPr lang="en-US" b="0" i="0" u="none" strike="noStrike" baseline="0" smtClean="0">
                <a:latin typeface="Segoe"/>
                <a:ea typeface="ＭＳ ゴシック"/>
              </a:rPr>
              <a:t>, so it fits in the cell.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11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24000"/>
            <a:ext cx="2997200" cy="4319987"/>
          </a:xfrm>
          <a:prstGeom prst="rect">
            <a:avLst/>
          </a:prstGeom>
        </p:spPr>
      </p:pic>
    </p:spTree>
    <p:extLst>
      <p:ext uri="{BB962C8B-B14F-4D97-AF65-F5344CB8AC3E}">
        <p14:creationId xmlns:p14="http://schemas.microsoft.com/office/powerpoint/2010/main" val="216599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Export Handouts to Word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Drag across the </a:t>
            </a:r>
            <a:r>
              <a:rPr lang="en-US" sz="2000" b="1" i="0" u="none" strike="noStrike" baseline="0" smtClean="0">
                <a:latin typeface="Segoe"/>
                <a:ea typeface="ＭＳ ゴシック"/>
              </a:rPr>
              <a:t>horizontal lines</a:t>
            </a:r>
            <a:r>
              <a:rPr lang="en-US" sz="2000" b="0" i="0" u="none" strike="noStrike" baseline="0" smtClean="0">
                <a:latin typeface="Segoe"/>
                <a:ea typeface="ＭＳ ゴシック"/>
              </a:rPr>
              <a:t> in the first row to select them.</a:t>
            </a:r>
          </a:p>
          <a:p>
            <a:pPr lvl="1" rtl="0">
              <a:buAutoNum type="arabicPeriod" startAt="4"/>
            </a:pPr>
            <a:r>
              <a:rPr lang="en-US" sz="2000" b="0" i="0" u="none" strike="noStrike" baseline="0" smtClean="0">
                <a:latin typeface="Segoe"/>
                <a:ea typeface="ＭＳ ゴシック"/>
              </a:rPr>
              <a:t>On the Home </a:t>
            </a:r>
            <a:br>
              <a:rPr lang="en-US" sz="2000" b="0" i="0" u="none" strike="noStrike" baseline="0" smtClean="0">
                <a:latin typeface="Segoe"/>
                <a:ea typeface="ＭＳ ゴシック"/>
              </a:rPr>
            </a:br>
            <a:r>
              <a:rPr lang="en-US" sz="2000" b="0" i="0" u="none" strike="noStrike" baseline="0" smtClean="0">
                <a:latin typeface="Segoe"/>
                <a:ea typeface="ＭＳ ゴシック"/>
              </a:rPr>
              <a:t>tab,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Line and Para-</a:t>
            </a:r>
            <a:br>
              <a:rPr lang="en-US" sz="2000" b="1" i="0" u="none" strike="noStrike" baseline="0" smtClean="0">
                <a:latin typeface="Segoe"/>
                <a:ea typeface="ＭＳ ゴシック"/>
              </a:rPr>
            </a:br>
            <a:r>
              <a:rPr lang="en-US" sz="2000" b="1" i="0" u="none" strike="noStrike" baseline="0" smtClean="0">
                <a:latin typeface="Segoe"/>
                <a:ea typeface="ＭＳ ゴシック"/>
              </a:rPr>
              <a:t>graph Spacing</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Remove </a:t>
            </a:r>
            <a:br>
              <a:rPr lang="en-US" sz="2000" b="1" i="0" u="none" strike="noStrike" baseline="0" smtClean="0">
                <a:latin typeface="Segoe"/>
                <a:ea typeface="ＭＳ ゴシック"/>
              </a:rPr>
            </a:br>
            <a:r>
              <a:rPr lang="en-US" sz="2000" b="1" i="0" u="none" strike="noStrike" baseline="0" smtClean="0">
                <a:latin typeface="Segoe"/>
                <a:ea typeface="ＭＳ ゴシック"/>
              </a:rPr>
              <a:t>Space After </a:t>
            </a:r>
            <a:br>
              <a:rPr lang="en-US" sz="2000" b="1" i="0" u="none" strike="noStrike" baseline="0" smtClean="0">
                <a:latin typeface="Segoe"/>
                <a:ea typeface="ＭＳ ゴシック"/>
              </a:rPr>
            </a:br>
            <a:r>
              <a:rPr lang="en-US" sz="2000" b="1" i="0" u="none" strike="noStrike" baseline="0" smtClean="0">
                <a:latin typeface="Segoe"/>
                <a:ea typeface="ＭＳ ゴシック"/>
              </a:rPr>
              <a:t>Paragraph</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 spacing </a:t>
            </a:r>
            <a:br>
              <a:rPr lang="en-US" sz="2000" b="0" i="0" u="none" strike="noStrike" baseline="0" smtClean="0">
                <a:latin typeface="Segoe"/>
                <a:ea typeface="ＭＳ ゴシック"/>
              </a:rPr>
            </a:br>
            <a:r>
              <a:rPr lang="en-US" sz="2000" b="0" i="0" u="none" strike="noStrike" baseline="0" smtClean="0">
                <a:latin typeface="Segoe"/>
                <a:ea typeface="ＭＳ ゴシック"/>
              </a:rPr>
              <a:t>between lines </a:t>
            </a:r>
            <a:br>
              <a:rPr lang="en-US" sz="2000" b="0" i="0" u="none" strike="noStrike" baseline="0" smtClean="0">
                <a:latin typeface="Segoe"/>
                <a:ea typeface="ＭＳ ゴシック"/>
              </a:rPr>
            </a:br>
            <a:r>
              <a:rPr lang="en-US" sz="2000" b="0" i="0" u="none" strike="noStrike" baseline="0" smtClean="0">
                <a:latin typeface="Segoe"/>
                <a:ea typeface="ＭＳ ゴシック"/>
              </a:rPr>
              <a:t>tightens up </a:t>
            </a:r>
            <a:br>
              <a:rPr lang="en-US" sz="2000" b="0" i="0" u="none" strike="noStrike" baseline="0" smtClean="0">
                <a:latin typeface="Segoe"/>
                <a:ea typeface="ＭＳ ゴシック"/>
              </a:rPr>
            </a:br>
            <a:r>
              <a:rPr lang="en-US" sz="2000" b="0" i="0" u="none" strike="noStrike" baseline="0" smtClean="0">
                <a:latin typeface="Segoe"/>
                <a:ea typeface="ＭＳ ゴシック"/>
              </a:rPr>
              <a:t>(see figure).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147" y="1993900"/>
            <a:ext cx="5385916" cy="3365500"/>
          </a:xfrm>
          <a:prstGeom prst="rect">
            <a:avLst/>
          </a:prstGeom>
        </p:spPr>
      </p:pic>
    </p:spTree>
    <p:extLst>
      <p:ext uri="{BB962C8B-B14F-4D97-AF65-F5344CB8AC3E}">
        <p14:creationId xmlns:p14="http://schemas.microsoft.com/office/powerpoint/2010/main" val="4224317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Export Handouts to Word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Repeat the changes from </a:t>
            </a:r>
            <a:r>
              <a:rPr lang="en-US" b="1" i="0" u="none" strike="noStrike" baseline="0" smtClean="0">
                <a:latin typeface="Segoe"/>
                <a:ea typeface="ＭＳ ゴシック"/>
              </a:rPr>
              <a:t>steps 3-5</a:t>
            </a:r>
            <a:r>
              <a:rPr lang="en-US" b="0" i="0" u="none" strike="noStrike" baseline="0" smtClean="0">
                <a:latin typeface="Segoe"/>
                <a:ea typeface="ＭＳ ゴシック"/>
              </a:rPr>
              <a:t> for each slide.</a:t>
            </a:r>
          </a:p>
          <a:p>
            <a:pPr lvl="1" rtl="0">
              <a:buAutoNum type="arabicPeriod" startAt="6"/>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Word document as </a:t>
            </a:r>
            <a:r>
              <a:rPr lang="en-US" b="1" i="1" u="none" strike="noStrike" baseline="0" smtClean="0">
                <a:latin typeface="Segoe"/>
                <a:ea typeface="ＭＳ ゴシック"/>
              </a:rPr>
              <a:t>Handouts.docx</a:t>
            </a:r>
            <a:r>
              <a:rPr lang="en-US" b="0" i="0" u="none" strike="noStrike" baseline="0" smtClean="0">
                <a:latin typeface="Segoe"/>
                <a:ea typeface="ＭＳ ゴシック"/>
              </a:rPr>
              <a:t> and </a:t>
            </a:r>
            <a:r>
              <a:rPr lang="en-US" b="1" i="0" u="none" strike="noStrike" baseline="0" smtClean="0">
                <a:latin typeface="Segoe"/>
                <a:ea typeface="ＭＳ ゴシック"/>
              </a:rPr>
              <a:t>EXIT</a:t>
            </a:r>
            <a:r>
              <a:rPr lang="en-US" b="0" i="0" u="none" strike="noStrike" baseline="0" smtClean="0">
                <a:latin typeface="Segoe"/>
                <a:ea typeface="ＭＳ ゴシック"/>
              </a:rPr>
              <a:t> Word.</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Times"/>
                <a:ea typeface="ＭＳ ゴシック"/>
              </a:rPr>
              <a:t> </a:t>
            </a:r>
            <a:r>
              <a:rPr lang="en-US" b="0" i="0" u="none" strike="noStrike" baseline="0" smtClean="0">
                <a:latin typeface="Segoe"/>
                <a:ea typeface="ＭＳ ゴシック"/>
              </a:rPr>
              <a:t>the</a:t>
            </a:r>
            <a:r>
              <a:rPr lang="en-US" b="0" i="0" u="none" strike="noStrike" baseline="0" smtClean="0">
                <a:latin typeface="Times"/>
                <a:ea typeface="ＭＳ ゴシック"/>
              </a:rPr>
              <a:t> </a:t>
            </a:r>
            <a:r>
              <a:rPr lang="en-US" b="1" i="1" u="none" strike="noStrike" baseline="0" smtClean="0">
                <a:latin typeface="Segoe"/>
                <a:ea typeface="ＭＳ ゴシック"/>
              </a:rPr>
              <a:t>Bid Final</a:t>
            </a:r>
            <a:r>
              <a:rPr lang="en-US" b="0" i="0" u="none" strike="noStrike" baseline="0" smtClean="0">
                <a:latin typeface="Segoe"/>
                <a:ea typeface="ＭＳ ゴシック"/>
              </a:rPr>
              <a:t> presentation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282453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Hide a Slide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a:t>
            </a:r>
            <a:r>
              <a:rPr lang="en-US" sz="2000" b="1" i="1" u="none" strike="noStrike" baseline="0" smtClean="0">
                <a:latin typeface="Segoe"/>
                <a:ea typeface="ＭＳ ゴシック"/>
              </a:rPr>
              <a:t> Bid Final </a:t>
            </a:r>
            <a:r>
              <a:rPr lang="en-US" sz="2000" b="0" i="0" u="none" strike="noStrike" baseline="0" smtClean="0">
                <a:latin typeface="Segoe"/>
                <a:ea typeface="ＭＳ ゴシック"/>
              </a:rPr>
              <a:t>presentation that is still open.</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2</a:t>
            </a:r>
            <a:r>
              <a:rPr lang="en-US" sz="2000" b="0" i="0" u="none" strike="noStrike" baseline="0" smtClean="0">
                <a:latin typeface="Segoe"/>
                <a:ea typeface="ＭＳ ゴシック"/>
              </a:rPr>
              <a:t>, and then click the </a:t>
            </a:r>
            <a:r>
              <a:rPr lang="en-US" sz="2000" b="1" i="0" u="none" strike="noStrike" baseline="0" smtClean="0">
                <a:latin typeface="Segoe"/>
                <a:ea typeface="ＭＳ ゴシック"/>
              </a:rPr>
              <a:t>Slide Show</a:t>
            </a:r>
            <a:r>
              <a:rPr lang="en-US" sz="2000" b="0" i="0" u="none" strike="noStrike" baseline="0" smtClean="0">
                <a:latin typeface="Segoe"/>
                <a:ea typeface="ＭＳ ゴシック"/>
              </a:rPr>
              <a:t> tab.</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Hide</a:t>
            </a:r>
            <a:r>
              <a:rPr lang="en-US" sz="2000" b="0" i="0" u="none" strike="noStrike" baseline="0" smtClean="0">
                <a:latin typeface="Segoe"/>
                <a:ea typeface="ＭＳ ゴシック"/>
              </a:rPr>
              <a:t> </a:t>
            </a:r>
            <a:r>
              <a:rPr lang="en-US" sz="2000" b="1" i="0" u="none" strike="noStrike" baseline="0" smtClean="0">
                <a:latin typeface="Segoe"/>
                <a:ea typeface="ＭＳ ゴシック"/>
              </a:rPr>
              <a:t>Slide</a:t>
            </a:r>
            <a:r>
              <a:rPr lang="en-US" sz="2000" b="0" i="0" u="none" strike="noStrike" baseline="0" smtClean="0">
                <a:latin typeface="Segoe"/>
                <a:ea typeface="ＭＳ ゴシック"/>
              </a:rPr>
              <a:t> button in the Set Up group. The slide is shaded in the Slides pane at the left (see below), and the slide number is surrounded by a box with a diagonal bar across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1109.png"/>
          <p:cNvPicPr>
            <a:picLocks noChangeAspect="1"/>
          </p:cNvPicPr>
          <p:nvPr/>
        </p:nvPicPr>
        <p:blipFill rotWithShape="1">
          <a:blip r:embed="rId3">
            <a:extLst>
              <a:ext uri="{28A0092B-C50C-407E-A947-70E740481C1C}">
                <a14:useLocalDpi xmlns:a14="http://schemas.microsoft.com/office/drawing/2010/main" val="0"/>
              </a:ext>
            </a:extLst>
          </a:blip>
          <a:srcRect r="2977" b="51742"/>
          <a:stretch/>
        </p:blipFill>
        <p:spPr>
          <a:xfrm>
            <a:off x="457200" y="3352800"/>
            <a:ext cx="8216900" cy="2484179"/>
          </a:xfrm>
          <a:prstGeom prst="rect">
            <a:avLst/>
          </a:prstGeom>
        </p:spPr>
      </p:pic>
    </p:spTree>
    <p:extLst>
      <p:ext uri="{BB962C8B-B14F-4D97-AF65-F5344CB8AC3E}">
        <p14:creationId xmlns:p14="http://schemas.microsoft.com/office/powerpoint/2010/main" val="249239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Hide a Slide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Press </a:t>
            </a:r>
            <a:r>
              <a:rPr lang="en-US" b="1" i="0" u="none" strike="noStrike" baseline="0" smtClean="0">
                <a:latin typeface="Segoe"/>
                <a:ea typeface="ＭＳ ゴシック"/>
              </a:rPr>
              <a:t>F5</a:t>
            </a:r>
            <a:r>
              <a:rPr lang="en-US" b="0" i="0" u="none" strike="noStrike" baseline="0" smtClean="0">
                <a:latin typeface="Segoe"/>
                <a:ea typeface="ＭＳ ゴシック"/>
              </a:rPr>
              <a:t> to start the presentation from </a:t>
            </a:r>
            <a:r>
              <a:rPr lang="en-US" b="1" i="0" u="none" strike="noStrike" baseline="0" smtClean="0">
                <a:latin typeface="Segoe"/>
                <a:ea typeface="ＭＳ ゴシック"/>
              </a:rPr>
              <a:t>slide 1</a:t>
            </a:r>
            <a:r>
              <a:rPr lang="en-US" b="0" i="0" u="none" strike="noStrike" baseline="0" smtClean="0">
                <a:latin typeface="Segoe"/>
                <a:ea typeface="ＭＳ ゴシック"/>
              </a:rPr>
              <a:t>. </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mouse button</a:t>
            </a:r>
            <a:r>
              <a:rPr lang="en-US" b="0" i="0" u="none" strike="noStrike" baseline="0" smtClean="0">
                <a:latin typeface="Segoe"/>
                <a:ea typeface="ＭＳ ゴシック"/>
              </a:rPr>
              <a:t> and notice that slide 2, </a:t>
            </a:r>
            <a:r>
              <a:rPr lang="en-US" b="1" i="0" u="none" strike="noStrike" baseline="0" smtClean="0">
                <a:latin typeface="Segoe"/>
                <a:ea typeface="ＭＳ ゴシック"/>
              </a:rPr>
              <a:t>Our Mission</a:t>
            </a:r>
            <a:r>
              <a:rPr lang="en-US" b="0" i="0" u="none" strike="noStrike" baseline="0" smtClean="0">
                <a:latin typeface="Segoe"/>
                <a:ea typeface="ＭＳ ゴシック"/>
              </a:rPr>
              <a:t>, does not display—you go directly to slide 3, </a:t>
            </a:r>
            <a:r>
              <a:rPr lang="en-US" b="1" i="0" u="none" strike="noStrike" baseline="0" smtClean="0">
                <a:latin typeface="Segoe"/>
                <a:ea typeface="ＭＳ ゴシック"/>
              </a:rPr>
              <a:t>The Bid Team</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to stop the slide show.</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378527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Show</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Slide Show</a:t>
            </a:r>
            <a:r>
              <a:rPr lang="en-US" b="0" i="0" u="none" strike="noStrike" baseline="0" smtClean="0">
                <a:latin typeface="Segoe"/>
                <a:ea typeface="ＭＳ ゴシック"/>
              </a:rPr>
              <a:t> tab, if necessary, and then click the </a:t>
            </a:r>
            <a:r>
              <a:rPr lang="en-US" b="1" i="0" u="none" strike="noStrike" baseline="0" smtClean="0">
                <a:latin typeface="Segoe"/>
                <a:ea typeface="ＭＳ ゴシック"/>
              </a:rPr>
              <a:t>Custom</a:t>
            </a:r>
            <a:r>
              <a:rPr lang="en-US" b="0" i="0" u="none" strike="noStrike" baseline="0" smtClean="0">
                <a:latin typeface="Segoe"/>
                <a:ea typeface="ＭＳ ゴシック"/>
              </a:rPr>
              <a:t> </a:t>
            </a:r>
            <a:r>
              <a:rPr lang="en-US" b="1" i="0" u="none" strike="noStrike" baseline="0" smtClean="0">
                <a:latin typeface="Segoe"/>
                <a:ea typeface="ＭＳ ゴシック"/>
              </a:rPr>
              <a:t>Slide</a:t>
            </a:r>
            <a:r>
              <a:rPr lang="en-US" b="0" i="0" u="none" strike="noStrike" baseline="0" smtClean="0">
                <a:latin typeface="Segoe"/>
                <a:ea typeface="ＭＳ ゴシック"/>
              </a:rPr>
              <a:t> </a:t>
            </a:r>
            <a:r>
              <a:rPr lang="en-US" b="1" i="0" u="none" strike="noStrike" baseline="0" smtClean="0">
                <a:latin typeface="Segoe"/>
                <a:ea typeface="ＭＳ ゴシック"/>
              </a:rPr>
              <a:t>Show</a:t>
            </a:r>
            <a:r>
              <a:rPr lang="en-US" b="0" i="0" u="none" strike="noStrike" baseline="0" smtClean="0">
                <a:latin typeface="Segoe"/>
                <a:ea typeface="ＭＳ ゴシック"/>
              </a:rPr>
              <a:t> button in the Start Slide Show group</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Custom</a:t>
            </a:r>
            <a:r>
              <a:rPr lang="en-US" b="0" i="0" u="none" strike="noStrike" baseline="0" smtClean="0">
                <a:latin typeface="Segoe"/>
                <a:ea typeface="ＭＳ ゴシック"/>
              </a:rPr>
              <a:t> </a:t>
            </a:r>
            <a:r>
              <a:rPr lang="en-US" b="1" i="0" u="none" strike="noStrike" baseline="0" smtClean="0">
                <a:latin typeface="Segoe"/>
                <a:ea typeface="ＭＳ ゴシック"/>
              </a:rPr>
              <a:t>Shows</a:t>
            </a:r>
            <a:r>
              <a:rPr lang="en-US" b="0" i="0" u="none" strike="noStrike" baseline="0" smtClean="0">
                <a:latin typeface="Segoe"/>
                <a:ea typeface="ＭＳ ゴシック"/>
              </a:rPr>
              <a:t>. The Custom Shows dialog box opens.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New</a:t>
            </a:r>
            <a:r>
              <a:rPr lang="en-US" b="0" i="0" u="none" strike="noStrike" baseline="0" smtClean="0">
                <a:latin typeface="Segoe"/>
                <a:ea typeface="ＭＳ ゴシック"/>
              </a:rPr>
              <a:t> button. The Define Custom Show dialog box opens.</a:t>
            </a:r>
          </a:p>
          <a:p>
            <a:pPr lvl="1" rtl="0"/>
            <a:r>
              <a:rPr lang="en-US" b="0" i="0" u="none" strike="noStrike" baseline="0" smtClean="0">
                <a:latin typeface="Segoe"/>
                <a:ea typeface="ＭＳ ゴシック"/>
              </a:rPr>
              <a:t>In the Slide Show Name box, type </a:t>
            </a:r>
            <a:r>
              <a:rPr lang="en-US" b="1" i="0" u="none" strike="noStrike" baseline="0" smtClean="0">
                <a:latin typeface="Segoe"/>
                <a:ea typeface="ＭＳ ゴシック"/>
              </a:rPr>
              <a:t>Corporate Information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3865528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 y="1775558"/>
            <a:ext cx="7941734" cy="3289954"/>
          </a:xfrm>
          <a:prstGeom prst="rect">
            <a:avLst/>
          </a:prstGeom>
        </p:spPr>
      </p:pic>
    </p:spTree>
    <p:extLst>
      <p:ext uri="{BB962C8B-B14F-4D97-AF65-F5344CB8AC3E}">
        <p14:creationId xmlns:p14="http://schemas.microsoft.com/office/powerpoint/2010/main" val="1367097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Show</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check box for </a:t>
            </a:r>
            <a:r>
              <a:rPr lang="en-US" b="1" i="0" u="none" strike="noStrike" baseline="0" smtClean="0">
                <a:latin typeface="Segoe"/>
                <a:ea typeface="ＭＳ ゴシック"/>
              </a:rPr>
              <a:t>slide 2</a:t>
            </a:r>
            <a:r>
              <a:rPr lang="en-US" b="0" i="0" u="none" strike="noStrike" baseline="0" smtClean="0">
                <a:latin typeface="Segoe"/>
                <a:ea typeface="ＭＳ ゴシック"/>
              </a:rPr>
              <a:t> in the </a:t>
            </a:r>
            <a:r>
              <a:rPr lang="en-US" b="1" i="0" u="none" strike="noStrike" baseline="0" smtClean="0">
                <a:latin typeface="Segoe"/>
                <a:ea typeface="ＭＳ ゴシック"/>
              </a:rPr>
              <a:t>Slides in presentation</a:t>
            </a:r>
            <a:r>
              <a:rPr lang="en-US" b="0" i="0" u="none" strike="noStrike" baseline="0" smtClean="0">
                <a:latin typeface="Segoe"/>
                <a:ea typeface="ＭＳ ゴシック"/>
              </a:rPr>
              <a:t> list, and then click the </a:t>
            </a:r>
            <a:r>
              <a:rPr lang="en-US" b="1" i="0" u="none" strike="noStrike" baseline="0" smtClean="0">
                <a:latin typeface="Segoe"/>
                <a:ea typeface="ＭＳ ゴシック"/>
              </a:rPr>
              <a:t>Add</a:t>
            </a:r>
            <a:r>
              <a:rPr lang="en-US" b="0" i="0" u="none" strike="noStrike" baseline="0" smtClean="0">
                <a:latin typeface="Segoe"/>
                <a:ea typeface="ＭＳ ゴシック"/>
              </a:rPr>
              <a:t> button to place this slide in the </a:t>
            </a:r>
            <a:r>
              <a:rPr lang="en-US" b="1" i="0" u="none" strike="noStrike" baseline="0" smtClean="0">
                <a:latin typeface="Segoe"/>
                <a:ea typeface="ＭＳ ゴシック"/>
              </a:rPr>
              <a:t>Slides in custom show</a:t>
            </a:r>
            <a:r>
              <a:rPr lang="en-US" b="0" i="0" u="none" strike="noStrike" baseline="0" smtClean="0">
                <a:latin typeface="Segoe"/>
                <a:ea typeface="ＭＳ ゴシック"/>
              </a:rPr>
              <a:t> list.</a:t>
            </a:r>
          </a:p>
          <a:p>
            <a:pPr lvl="1" rtl="0">
              <a:buAutoNum type="arabicPeriod" startAt="5"/>
            </a:pPr>
            <a:r>
              <a:rPr lang="en-US" b="0" i="0" u="none" strike="noStrike" baseline="0" smtClean="0">
                <a:latin typeface="Segoe"/>
                <a:ea typeface="ＭＳ ゴシック"/>
              </a:rPr>
              <a:t>Add </a:t>
            </a:r>
            <a:r>
              <a:rPr lang="en-US" b="1" i="0" u="none" strike="noStrike" baseline="0" smtClean="0">
                <a:latin typeface="Segoe"/>
                <a:ea typeface="ＭＳ ゴシック"/>
              </a:rPr>
              <a:t>slides 4</a:t>
            </a:r>
            <a:r>
              <a:rPr lang="en-US" b="0" i="0" u="none" strike="noStrike" baseline="0" smtClean="0">
                <a:latin typeface="Segoe"/>
                <a:ea typeface="ＭＳ ゴシック"/>
              </a:rPr>
              <a:t>, </a:t>
            </a:r>
            <a:r>
              <a:rPr lang="en-US" b="1" i="0" u="none" strike="noStrike" baseline="0" smtClean="0">
                <a:latin typeface="Segoe"/>
                <a:ea typeface="ＭＳ ゴシック"/>
              </a:rPr>
              <a:t>5</a:t>
            </a:r>
            <a:r>
              <a:rPr lang="en-US" b="0" i="0" u="none" strike="noStrike" baseline="0" smtClean="0">
                <a:latin typeface="Segoe"/>
                <a:ea typeface="ＭＳ ゴシック"/>
              </a:rPr>
              <a:t>, and </a:t>
            </a:r>
            <a:r>
              <a:rPr lang="en-US" b="1" i="0" u="none" strike="noStrike" baseline="0" smtClean="0">
                <a:latin typeface="Segoe"/>
                <a:ea typeface="ＭＳ ゴシック"/>
              </a:rPr>
              <a:t>6</a:t>
            </a:r>
            <a:r>
              <a:rPr lang="en-US" b="0" i="0" u="none" strike="noStrike" baseline="0" smtClean="0">
                <a:latin typeface="Segoe"/>
                <a:ea typeface="ＭＳ ゴシック"/>
              </a:rPr>
              <a:t> to the custom show list. Your dialog box should look like the figure below</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11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29000"/>
            <a:ext cx="6197600" cy="2921064"/>
          </a:xfrm>
          <a:prstGeom prst="rect">
            <a:avLst/>
          </a:prstGeom>
        </p:spPr>
      </p:pic>
    </p:spTree>
    <p:extLst>
      <p:ext uri="{BB962C8B-B14F-4D97-AF65-F5344CB8AC3E}">
        <p14:creationId xmlns:p14="http://schemas.microsoft.com/office/powerpoint/2010/main" val="1842857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Show</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and then click </a:t>
            </a:r>
            <a:r>
              <a:rPr lang="en-US" b="1" i="0" u="none" strike="noStrike" baseline="0" smtClean="0">
                <a:latin typeface="Segoe"/>
                <a:ea typeface="ＭＳ ゴシック"/>
              </a:rPr>
              <a:t>Show</a:t>
            </a:r>
            <a:r>
              <a:rPr lang="en-US" b="0" i="0" u="none" strike="noStrike" baseline="0" smtClean="0">
                <a:latin typeface="Segoe"/>
                <a:ea typeface="ＭＳ ゴシック"/>
              </a:rPr>
              <a:t>. The custom show starts with the second slide you added (the first slide, slide 2, is still hidden). If you were to unhide slide 2, it would also be unhidden in this custom show.</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mouse button</a:t>
            </a:r>
            <a:r>
              <a:rPr lang="en-US" b="0" i="0" u="none" strike="noStrike" baseline="0" smtClean="0">
                <a:latin typeface="Segoe"/>
                <a:ea typeface="ＭＳ ゴシック"/>
              </a:rPr>
              <a:t> to proceed through the slides of the custom show until the show ends.</a:t>
            </a:r>
          </a:p>
          <a:p>
            <a:pPr lvl="1" rtl="0">
              <a:buAutoNum type="arabicPeriod" startAt="7"/>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1366579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Rehearse and Record Timings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On the Slide Show tab, click the </a:t>
            </a:r>
            <a:r>
              <a:rPr lang="en-US" b="1" i="0" u="none" strike="noStrike" baseline="0" smtClean="0">
                <a:latin typeface="Segoe"/>
                <a:ea typeface="ＭＳ ゴシック"/>
              </a:rPr>
              <a:t>Rehearse Timings</a:t>
            </a:r>
            <a:r>
              <a:rPr lang="en-US" b="0" i="0" u="none" strike="noStrike" baseline="0" smtClean="0">
                <a:latin typeface="Segoe"/>
                <a:ea typeface="ＭＳ ゴシック"/>
              </a:rPr>
              <a:t> button. The slide show starts from slide 1 and the Rehearsal toolbar appears in the upper-left corner of the screen (see the figure below)</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11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962400"/>
            <a:ext cx="6692900" cy="1752600"/>
          </a:xfrm>
          <a:prstGeom prst="rect">
            <a:avLst/>
          </a:prstGeom>
        </p:spPr>
      </p:pic>
    </p:spTree>
    <p:extLst>
      <p:ext uri="{BB962C8B-B14F-4D97-AF65-F5344CB8AC3E}">
        <p14:creationId xmlns:p14="http://schemas.microsoft.com/office/powerpoint/2010/main" val="123095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Rehearse and Record Timings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Read</a:t>
            </a:r>
            <a:r>
              <a:rPr lang="en-US" b="1" i="0" u="none" strike="noStrike" baseline="0" smtClean="0">
                <a:latin typeface="Segoe"/>
                <a:ea typeface="ＭＳ ゴシック"/>
              </a:rPr>
              <a:t> all the content</a:t>
            </a:r>
            <a:r>
              <a:rPr lang="en-US" b="0" i="0" u="none" strike="noStrike" baseline="0" smtClean="0">
                <a:latin typeface="Segoe"/>
                <a:ea typeface="ＭＳ ゴシック"/>
              </a:rPr>
              <a:t> on each slide, clicking the </a:t>
            </a:r>
            <a:r>
              <a:rPr lang="en-US" b="1" i="0" u="none" strike="noStrike" baseline="0" smtClean="0">
                <a:latin typeface="Segoe"/>
                <a:ea typeface="ＭＳ ゴシック"/>
              </a:rPr>
              <a:t>mouse button</a:t>
            </a:r>
            <a:r>
              <a:rPr lang="en-US" b="0" i="0" u="none" strike="noStrike" baseline="0" smtClean="0">
                <a:latin typeface="Segoe"/>
                <a:ea typeface="ＭＳ ゴシック"/>
              </a:rPr>
              <a:t> to display bullet items and advance slides. As you read, the timer is recording the time you spend. If you get interrupted, you can click the Pause button on the toolbar to pause.</a:t>
            </a:r>
          </a:p>
          <a:p>
            <a:pPr lvl="1" rtl="0">
              <a:buAutoNum type="arabicPeriod" startAt="2"/>
            </a:pPr>
            <a:r>
              <a:rPr lang="en-US" b="0" i="0" u="none" strike="noStrike" baseline="0" smtClean="0">
                <a:latin typeface="Segoe"/>
                <a:ea typeface="ＭＳ ゴシック"/>
              </a:rPr>
              <a:t>When asked if you want to save the slide timings, click </a:t>
            </a:r>
            <a:r>
              <a:rPr lang="en-US" b="1" i="0" u="none" strike="noStrike" baseline="0" smtClean="0">
                <a:latin typeface="Segoe"/>
                <a:ea typeface="ＭＳ ゴシック"/>
              </a:rPr>
              <a:t>Yes</a:t>
            </a:r>
            <a:r>
              <a:rPr lang="en-US" b="0" i="0" u="none" strike="noStrike" baseline="0" smtClean="0">
                <a:latin typeface="Segoe"/>
                <a:ea typeface="ＭＳ ゴシック"/>
              </a:rPr>
              <a:t>.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3955844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Rehearse and Record Timings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100" b="0" i="0" u="none" strike="noStrike" baseline="0" smtClean="0">
                <a:latin typeface="Segoe"/>
                <a:ea typeface="ＭＳ ゴシック"/>
              </a:rPr>
              <a:t>Switch to </a:t>
            </a:r>
            <a:r>
              <a:rPr lang="en-US" sz="2100" b="1" i="0" u="none" strike="noStrike" baseline="0" smtClean="0">
                <a:latin typeface="Segoe"/>
                <a:ea typeface="ＭＳ ゴシック"/>
              </a:rPr>
              <a:t>Slide Sorter view</a:t>
            </a:r>
            <a:r>
              <a:rPr lang="en-US" sz="2100" b="0" i="0" u="none" strike="noStrike" baseline="0" smtClean="0">
                <a:latin typeface="Segoe"/>
                <a:ea typeface="ＭＳ ゴシック"/>
              </a:rPr>
              <a:t>. The presentation appears with the timing for each slide displayed below it (see below)</a:t>
            </a:r>
            <a:r>
              <a:rPr lang="en-US" sz="2100" b="0" i="0" u="none" strike="noStrike" baseline="0" smtClean="0">
                <a:latin typeface="Times New Roman"/>
                <a:ea typeface="ＭＳ ゴシック"/>
              </a:rPr>
              <a:t>.</a:t>
            </a:r>
          </a:p>
          <a:p>
            <a:pPr lvl="1" rtl="0">
              <a:buAutoNum type="arabicPeriod" startAt="4"/>
            </a:pPr>
            <a:r>
              <a:rPr lang="en-US" sz="2100" b="0" i="0" u="none" strike="noStrike" baseline="0" smtClean="0">
                <a:latin typeface="Segoe"/>
                <a:ea typeface="ＭＳ ゴシック"/>
              </a:rPr>
              <a:t>On the Slide Show tab, mark the </a:t>
            </a:r>
            <a:r>
              <a:rPr lang="en-US" sz="2100" b="1" i="0" u="none" strike="noStrike" baseline="0" smtClean="0">
                <a:latin typeface="Segoe"/>
                <a:ea typeface="ＭＳ ゴシック"/>
              </a:rPr>
              <a:t>Use Timings</a:t>
            </a:r>
            <a:r>
              <a:rPr lang="en-US" sz="2100" b="0" i="0" u="none" strike="noStrike" baseline="0" smtClean="0">
                <a:latin typeface="Segoe"/>
                <a:ea typeface="ＭＳ ゴシック"/>
              </a:rPr>
              <a:t> check box if it is not already marked.</a:t>
            </a:r>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1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00" y="2971800"/>
            <a:ext cx="5492656" cy="3175000"/>
          </a:xfrm>
          <a:prstGeom prst="rect">
            <a:avLst/>
          </a:prstGeom>
        </p:spPr>
      </p:pic>
    </p:spTree>
    <p:extLst>
      <p:ext uri="{BB962C8B-B14F-4D97-AF65-F5344CB8AC3E}">
        <p14:creationId xmlns:p14="http://schemas.microsoft.com/office/powerpoint/2010/main" val="2849505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Rehearse and Record Timings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Press </a:t>
            </a:r>
            <a:r>
              <a:rPr lang="en-US" b="1" i="0" u="none" strike="noStrike" baseline="0" smtClean="0">
                <a:latin typeface="Segoe"/>
                <a:ea typeface="ＭＳ ゴシック"/>
              </a:rPr>
              <a:t>F5</a:t>
            </a:r>
            <a:r>
              <a:rPr lang="en-US" b="0" i="0" u="none" strike="noStrike" baseline="0" smtClean="0">
                <a:latin typeface="Segoe"/>
                <a:ea typeface="ＭＳ ゴシック"/>
              </a:rPr>
              <a:t> to start the slide show again from slide 1. This time, let PowerPoint control the slides according to the rehearsal times you set.</a:t>
            </a:r>
          </a:p>
          <a:p>
            <a:pPr lvl="1" rtl="0">
              <a:buAutoNum type="arabicPeriod" startAt="6"/>
            </a:pPr>
            <a:r>
              <a:rPr lang="en-US" b="0" i="0" u="none" strike="noStrike" baseline="0" smtClean="0">
                <a:latin typeface="Segoe"/>
                <a:ea typeface="ＭＳ ゴシック"/>
              </a:rPr>
              <a:t>After three or four slides have displayed, press </a:t>
            </a:r>
            <a:r>
              <a:rPr lang="en-US" b="1" i="0" u="none" strike="noStrike" baseline="0" smtClean="0">
                <a:latin typeface="Segoe"/>
                <a:ea typeface="ＭＳ ゴシック"/>
              </a:rPr>
              <a:t>Esc</a:t>
            </a:r>
            <a:r>
              <a:rPr lang="en-US" b="0" i="0" u="none" strike="noStrike" baseline="0" smtClean="0">
                <a:latin typeface="Segoe"/>
                <a:ea typeface="ＭＳ ゴシック"/>
              </a:rPr>
              <a:t> to end the slide show. Switch to </a:t>
            </a:r>
            <a:r>
              <a:rPr lang="en-US" b="1" i="0" u="none" strike="noStrike" baseline="0" smtClean="0">
                <a:latin typeface="Segoe"/>
                <a:ea typeface="ＭＳ ゴシック"/>
              </a:rPr>
              <a:t>Normal </a:t>
            </a:r>
            <a:r>
              <a:rPr lang="en-US" b="0" i="0" u="none" strike="noStrike" baseline="0" smtClean="0">
                <a:latin typeface="Segoe"/>
                <a:ea typeface="ＭＳ ゴシック"/>
              </a:rPr>
              <a:t>view.</a:t>
            </a:r>
          </a:p>
          <a:p>
            <a:pPr lvl="1" rtl="0">
              <a:buAutoNum type="arabicPeriod" startAt="6"/>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667334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Adjust a Slide’s Timing</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Transitions</a:t>
            </a:r>
            <a:r>
              <a:rPr lang="en-US" b="0" i="0" u="none" strike="noStrike" baseline="0" smtClean="0">
                <a:latin typeface="Segoe"/>
                <a:ea typeface="ＭＳ ゴシック"/>
              </a:rPr>
              <a:t> tab.</a:t>
            </a:r>
          </a:p>
          <a:p>
            <a:pPr lvl="1" rtl="0"/>
            <a:r>
              <a:rPr lang="en-US" b="0" i="0" u="none" strike="noStrike" baseline="0" smtClean="0">
                <a:latin typeface="Segoe"/>
                <a:ea typeface="ＭＳ ゴシック"/>
              </a:rPr>
              <a:t>Select the </a:t>
            </a:r>
            <a:r>
              <a:rPr lang="en-US" b="1" i="0" u="none" strike="noStrike" baseline="0" smtClean="0">
                <a:latin typeface="Segoe"/>
                <a:ea typeface="ＭＳ ゴシック"/>
              </a:rPr>
              <a:t>slide</a:t>
            </a:r>
            <a:r>
              <a:rPr lang="en-US" b="0" i="0" u="none" strike="noStrike" baseline="0" smtClean="0">
                <a:latin typeface="Segoe"/>
                <a:ea typeface="ＭＳ ゴシック"/>
              </a:rPr>
              <a:t> for which you want to change the timing.</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up or down arrows</a:t>
            </a:r>
            <a:r>
              <a:rPr lang="en-US" b="0" i="0" u="none" strike="noStrike" baseline="0" smtClean="0">
                <a:latin typeface="Segoe"/>
                <a:ea typeface="ＭＳ ゴシック"/>
              </a:rPr>
              <a:t> in the After box in the Timing group, to incrementally adjust the number of seconds up or down (see the figure on the next slide)</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1861760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Adjust a Slide’s Timing</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27</a:t>
            </a:fld>
            <a:endParaRPr lang="en-US" dirty="0"/>
          </a:p>
        </p:txBody>
      </p:sp>
      <p:pic>
        <p:nvPicPr>
          <p:cNvPr id="7" name="Picture 6" descr="1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1600200"/>
            <a:ext cx="6934200" cy="4420644"/>
          </a:xfrm>
          <a:prstGeom prst="rect">
            <a:avLst/>
          </a:prstGeom>
        </p:spPr>
      </p:pic>
    </p:spTree>
    <p:extLst>
      <p:ext uri="{BB962C8B-B14F-4D97-AF65-F5344CB8AC3E}">
        <p14:creationId xmlns:p14="http://schemas.microsoft.com/office/powerpoint/2010/main" val="2768353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Clear Slide Timings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a:t>
            </a:r>
            <a:br>
              <a:rPr lang="en-US" sz="2000" b="0" i="0" u="none" strike="noStrike" baseline="0" smtClean="0">
                <a:latin typeface="Segoe"/>
                <a:ea typeface="ＭＳ ゴシック"/>
              </a:rPr>
            </a:br>
            <a:r>
              <a:rPr lang="en-US" sz="2000" b="0" i="0" u="none" strike="noStrike" baseline="0" smtClean="0">
                <a:latin typeface="Segoe"/>
                <a:ea typeface="ＭＳ ゴシック"/>
              </a:rPr>
              <a:t>sentation that </a:t>
            </a:r>
            <a:br>
              <a:rPr lang="en-US" sz="2000" b="0" i="0" u="none" strike="noStrike" baseline="0" smtClean="0">
                <a:latin typeface="Segoe"/>
                <a:ea typeface="ＭＳ ゴシック"/>
              </a:rPr>
            </a:br>
            <a:r>
              <a:rPr lang="en-US" sz="2000" b="0" i="0" u="none" strike="noStrike" baseline="0" smtClean="0">
                <a:latin typeface="Segoe"/>
                <a:ea typeface="ＭＳ ゴシック"/>
              </a:rPr>
              <a:t>is still open.</a:t>
            </a:r>
          </a:p>
          <a:p>
            <a:pPr lvl="1" rtl="0"/>
            <a:r>
              <a:rPr lang="en-US" sz="2000" b="0" i="0" u="none" strike="noStrike" baseline="0" smtClean="0">
                <a:latin typeface="Segoe"/>
                <a:ea typeface="ＭＳ ゴシック"/>
              </a:rPr>
              <a:t>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Slide </a:t>
            </a:r>
            <a:br>
              <a:rPr lang="en-US" sz="2000" b="1" i="0" u="none" strike="noStrike" baseline="0" smtClean="0">
                <a:latin typeface="Segoe"/>
                <a:ea typeface="ＭＳ ゴシック"/>
              </a:rPr>
            </a:br>
            <a:r>
              <a:rPr lang="en-US" sz="2000" b="1" i="0" u="none" strike="noStrike" baseline="0" smtClean="0">
                <a:latin typeface="Segoe"/>
                <a:ea typeface="ＭＳ ゴシック"/>
              </a:rPr>
              <a:t>Show</a:t>
            </a:r>
            <a:br>
              <a:rPr lang="en-US" sz="2000" b="1" i="0" u="none" strike="noStrike" baseline="0" smtClean="0">
                <a:latin typeface="Segoe"/>
                <a:ea typeface="ＭＳ ゴシック"/>
              </a:rPr>
            </a:br>
            <a:r>
              <a:rPr lang="en-US" sz="2000" b="0" i="0" u="none" strike="noStrike" baseline="0" smtClean="0">
                <a:latin typeface="Segoe"/>
                <a:ea typeface="ＭＳ ゴシック"/>
              </a:rPr>
              <a:t>tab. </a:t>
            </a:r>
          </a:p>
          <a:p>
            <a:pPr lvl="1" rtl="0"/>
            <a:r>
              <a:rPr lang="en-US" sz="2000" b="0" i="0" u="none" strike="noStrike" baseline="0" smtClean="0">
                <a:latin typeface="Segoe"/>
                <a:ea typeface="ＭＳ ゴシック"/>
              </a:rPr>
              <a:t>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arrow</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below the </a:t>
            </a:r>
            <a:r>
              <a:rPr lang="en-US" sz="2000" b="1" i="0" u="none" strike="noStrike" baseline="0" smtClean="0">
                <a:latin typeface="Segoe"/>
                <a:ea typeface="ＭＳ ゴシック"/>
              </a:rPr>
              <a:t>Record Slide Show</a:t>
            </a:r>
            <a:r>
              <a:rPr lang="en-US" sz="2000" b="0" i="0" u="none" strike="noStrike" baseline="0" smtClean="0">
                <a:latin typeface="Segoe"/>
                <a:ea typeface="ＭＳ ゴシック"/>
              </a:rPr>
              <a:t> button to open a menu, point to </a:t>
            </a:r>
            <a:r>
              <a:rPr lang="en-US" sz="2000" b="1" i="0" u="none" strike="noStrike" baseline="0" smtClean="0">
                <a:latin typeface="Segoe"/>
                <a:ea typeface="ＭＳ ゴシック"/>
              </a:rPr>
              <a:t>Clear</a:t>
            </a:r>
            <a:r>
              <a:rPr lang="en-US" sz="2000" b="0" i="0" u="none" strike="noStrike" baseline="0" smtClean="0">
                <a:latin typeface="Segoe"/>
                <a:ea typeface="ＭＳ ゴシック"/>
              </a:rPr>
              <a:t>, and click </a:t>
            </a:r>
            <a:r>
              <a:rPr lang="en-US" sz="2000" b="1" i="0" u="none" strike="noStrike" baseline="0" smtClean="0">
                <a:latin typeface="Segoe"/>
                <a:ea typeface="ＭＳ ゴシック"/>
              </a:rPr>
              <a:t>Clear Timings on All Slides</a:t>
            </a:r>
            <a:r>
              <a:rPr lang="en-US" sz="2000" b="0" i="0" u="none" strike="noStrike" baseline="0" smtClean="0">
                <a:latin typeface="Segoe"/>
                <a:ea typeface="ＭＳ ゴシック"/>
              </a:rPr>
              <a:t> (see below)</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1114.png"/>
          <p:cNvPicPr>
            <a:picLocks noChangeAspect="1"/>
          </p:cNvPicPr>
          <p:nvPr/>
        </p:nvPicPr>
        <p:blipFill rotWithShape="1">
          <a:blip r:embed="rId3">
            <a:extLst>
              <a:ext uri="{28A0092B-C50C-407E-A947-70E740481C1C}">
                <a14:useLocalDpi xmlns:a14="http://schemas.microsoft.com/office/drawing/2010/main" val="0"/>
              </a:ext>
            </a:extLst>
          </a:blip>
          <a:srcRect r="3750" b="17063"/>
          <a:stretch/>
        </p:blipFill>
        <p:spPr>
          <a:xfrm>
            <a:off x="2514600" y="1600200"/>
            <a:ext cx="6213750" cy="2654300"/>
          </a:xfrm>
          <a:prstGeom prst="rect">
            <a:avLst/>
          </a:prstGeom>
        </p:spPr>
      </p:pic>
    </p:spTree>
    <p:extLst>
      <p:ext uri="{BB962C8B-B14F-4D97-AF65-F5344CB8AC3E}">
        <p14:creationId xmlns:p14="http://schemas.microsoft.com/office/powerpoint/2010/main" val="2114511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Record a Presentation from the Beginning</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still open from the previous exercise.</a:t>
            </a:r>
          </a:p>
          <a:p>
            <a:pPr lvl="1" rtl="0"/>
            <a:r>
              <a:rPr lang="en-US" b="0" i="0" u="none" strike="noStrike" baseline="0" smtClean="0">
                <a:latin typeface="Segoe"/>
                <a:ea typeface="ＭＳ ゴシック"/>
              </a:rPr>
              <a:t>On the Slide Show tab, click the </a:t>
            </a:r>
            <a:r>
              <a:rPr lang="en-US" b="1" i="0" u="none" strike="noStrike" baseline="0" smtClean="0">
                <a:latin typeface="Segoe"/>
                <a:ea typeface="ＭＳ ゴシック"/>
              </a:rPr>
              <a:t>Record Slide Show</a:t>
            </a:r>
            <a:r>
              <a:rPr lang="en-US" b="0" i="0" u="none" strike="noStrike" baseline="0" smtClean="0">
                <a:latin typeface="Segoe"/>
                <a:ea typeface="ＭＳ ゴシック"/>
              </a:rPr>
              <a:t> button. The Record Slide Show dialog box opens (see the figure below)</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Make sure your </a:t>
            </a:r>
            <a:r>
              <a:rPr lang="en-US" b="1" i="0" u="none" strike="noStrike" baseline="0" smtClean="0">
                <a:latin typeface="Segoe"/>
                <a:ea typeface="ＭＳ ゴシック"/>
              </a:rPr>
              <a:t>microphone</a:t>
            </a:r>
            <a:r>
              <a:rPr lang="en-US" b="0" i="0" u="none" strike="noStrike" baseline="0" smtClean="0">
                <a:latin typeface="Segoe"/>
                <a:ea typeface="ＭＳ ゴシック"/>
              </a:rPr>
              <a:t> is ready.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11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038600"/>
            <a:ext cx="4864100" cy="1943100"/>
          </a:xfrm>
          <a:prstGeom prst="rect">
            <a:avLst/>
          </a:prstGeom>
        </p:spPr>
      </p:pic>
    </p:spTree>
    <p:extLst>
      <p:ext uri="{BB962C8B-B14F-4D97-AF65-F5344CB8AC3E}">
        <p14:creationId xmlns:p14="http://schemas.microsoft.com/office/powerpoint/2010/main" val="2492807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Slide Size and Orientation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make sure that your computer is on. Log on, if necessary.</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START </a:t>
            </a:r>
            <a:r>
              <a:rPr lang="en-US" b="0" i="0" u="none" strike="noStrike" baseline="0" smtClean="0">
                <a:latin typeface="Segoe"/>
                <a:ea typeface="ＭＳ ゴシック"/>
              </a:rPr>
              <a:t>PowerPoint, if it is not already running.</a:t>
            </a:r>
          </a:p>
          <a:p>
            <a:pPr lvl="1" rtl="0"/>
            <a:r>
              <a:rPr lang="en-US" b="0" i="0" u="none" strike="noStrike" baseline="0" smtClean="0">
                <a:latin typeface="Segoe"/>
                <a:ea typeface="ＭＳ ゴシック"/>
              </a:rPr>
              <a:t>Locate and open the </a:t>
            </a:r>
            <a:r>
              <a:rPr lang="en-US" b="1" i="1" u="none" strike="noStrike" baseline="0" smtClean="0">
                <a:latin typeface="Segoe"/>
                <a:ea typeface="ＭＳ ゴシック"/>
              </a:rPr>
              <a:t>Bid</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Bid Final</a:t>
            </a:r>
            <a:r>
              <a:rPr lang="en-US" b="0" i="1"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Design</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Slide Size</a:t>
            </a:r>
            <a:r>
              <a:rPr lang="en-US" b="0" i="0" u="none" strike="noStrike" baseline="0" smtClean="0">
                <a:latin typeface="Segoe"/>
                <a:ea typeface="ＭＳ ゴシック"/>
              </a:rPr>
              <a:t> button. A menu opens.</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Widescreen</a:t>
            </a:r>
            <a:r>
              <a:rPr lang="en-US" b="0" i="0" u="none" strike="noStrike" baseline="0" smtClean="0">
                <a:latin typeface="Segoe"/>
                <a:ea typeface="ＭＳ ゴシック"/>
              </a:rPr>
              <a:t>. The height/width ratio for all slides in the presentation change to widescreen (16:9).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260853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Record a Presentation from the Beginning</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to begin the recording.</a:t>
            </a:r>
          </a:p>
          <a:p>
            <a:pPr lvl="1" rtl="0">
              <a:buAutoNum type="arabicPeriod" startAt="3"/>
            </a:pPr>
            <a:r>
              <a:rPr lang="en-US" b="0" i="0" u="none" strike="noStrike" baseline="0" smtClean="0">
                <a:latin typeface="Segoe"/>
                <a:ea typeface="ＭＳ ゴシック"/>
              </a:rPr>
              <a:t>Click through the </a:t>
            </a:r>
            <a:r>
              <a:rPr lang="en-US" b="1" i="0" u="none" strike="noStrike" baseline="0" smtClean="0">
                <a:latin typeface="Segoe"/>
                <a:ea typeface="ＭＳ ゴシック"/>
              </a:rPr>
              <a:t>presentation</a:t>
            </a:r>
            <a:r>
              <a:rPr lang="en-US" b="0" i="0" u="none" strike="noStrike" baseline="0" smtClean="0">
                <a:latin typeface="Segoe"/>
                <a:ea typeface="ＭＳ ゴシック"/>
              </a:rPr>
              <a:t>, reading the </a:t>
            </a:r>
            <a:r>
              <a:rPr lang="en-US" b="1" i="0" u="none" strike="noStrike" baseline="0" smtClean="0">
                <a:latin typeface="Segoe"/>
                <a:ea typeface="ＭＳ ゴシック"/>
              </a:rPr>
              <a:t>text of the slides</a:t>
            </a:r>
            <a:r>
              <a:rPr lang="en-US" b="0" i="0" u="none" strike="noStrike" baseline="0" smtClean="0">
                <a:latin typeface="Segoe"/>
                <a:ea typeface="ＭＳ ゴシック"/>
              </a:rPr>
              <a:t> into the microphone at a moderate pace. The Rehearsal toolbar appears as you work through the presentation, the same as when rehearsing timings.</a:t>
            </a:r>
          </a:p>
          <a:p>
            <a:pPr lvl="1" rtl="0">
              <a:buAutoNum type="arabicPeriod" startAt="3"/>
            </a:pPr>
            <a:r>
              <a:rPr lang="en-US" b="0" i="0" u="none" strike="noStrike" baseline="0" smtClean="0">
                <a:latin typeface="Segoe"/>
                <a:ea typeface="ＭＳ ゴシック"/>
              </a:rPr>
              <a:t>When you reach the end of the presentation, click </a:t>
            </a:r>
            <a:r>
              <a:rPr lang="en-US" b="1" i="0" u="none" strike="noStrike" baseline="0" smtClean="0">
                <a:latin typeface="Segoe"/>
                <a:ea typeface="ＭＳ ゴシック"/>
              </a:rPr>
              <a:t>one more time</a:t>
            </a:r>
            <a:r>
              <a:rPr lang="en-US" b="0" i="0" u="none" strike="noStrike" baseline="0" smtClean="0">
                <a:latin typeface="Segoe"/>
                <a:ea typeface="ＭＳ ゴシック"/>
              </a:rPr>
              <a:t> to return to Normal view</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33291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Record a Presentation from the Current Slide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If you make a mistake in recording a certain slide, you can re-record it</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presentation that is still open from the previous exercise.</a:t>
            </a:r>
          </a:p>
          <a:p>
            <a:pPr lvl="1" rtl="0"/>
            <a:r>
              <a:rPr lang="en-US" b="0" i="0" u="none" strike="noStrike" baseline="0" smtClean="0">
                <a:latin typeface="Segoe"/>
                <a:ea typeface="ＭＳ ゴシック"/>
              </a:rPr>
              <a:t>Display </a:t>
            </a:r>
            <a:r>
              <a:rPr lang="en-US" b="1" i="0" u="none" strike="noStrike" baseline="0" smtClean="0">
                <a:latin typeface="Segoe"/>
                <a:ea typeface="ＭＳ ゴシック"/>
              </a:rPr>
              <a:t>slide 8</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Slide Show tab, click the </a:t>
            </a:r>
            <a:r>
              <a:rPr lang="en-US" b="1" i="0" u="none" strike="noStrike" baseline="0" smtClean="0">
                <a:latin typeface="Segoe"/>
                <a:ea typeface="ＭＳ ゴシック"/>
              </a:rPr>
              <a:t>arrow</a:t>
            </a:r>
            <a:r>
              <a:rPr lang="en-US" b="0" i="0" u="none" strike="noStrike" baseline="0" smtClean="0">
                <a:latin typeface="Segoe"/>
                <a:ea typeface="ＭＳ ゴシック"/>
              </a:rPr>
              <a:t> under the Record Slide Show button and click </a:t>
            </a:r>
            <a:r>
              <a:rPr lang="en-US" b="1" i="0" u="none" strike="noStrike" baseline="0" smtClean="0">
                <a:latin typeface="Segoe"/>
                <a:ea typeface="ＭＳ ゴシック"/>
              </a:rPr>
              <a:t>Start Recording from Current Slide</a:t>
            </a:r>
            <a:r>
              <a:rPr lang="en-US" b="0" i="0" u="none" strike="noStrike" baseline="0" smtClean="0">
                <a:latin typeface="Segoe"/>
                <a:ea typeface="ＭＳ ゴシック"/>
              </a:rPr>
              <a:t>.  The Record Slide Show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394061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Record a Presentation from the Current Slide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Start Recording</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Click to </a:t>
            </a:r>
            <a:r>
              <a:rPr lang="en-US" b="1" i="0" u="none" strike="noStrike" baseline="0" smtClean="0">
                <a:latin typeface="Segoe"/>
                <a:ea typeface="ＭＳ ゴシック"/>
              </a:rPr>
              <a:t>advance the bullet points</a:t>
            </a:r>
            <a:r>
              <a:rPr lang="en-US" b="0" i="0" u="none" strike="noStrike" baseline="0" smtClean="0">
                <a:latin typeface="Segoe"/>
                <a:ea typeface="ＭＳ ゴシック"/>
              </a:rPr>
              <a:t> on slide 8 at a moderate speed, while reading the text for slide 8 into the microphone. </a:t>
            </a:r>
          </a:p>
          <a:p>
            <a:pPr lvl="1" rtl="0">
              <a:buAutoNum type="arabicPeriod" startAt="3"/>
            </a:pPr>
            <a:r>
              <a:rPr lang="en-US" b="0" i="0" u="none" strike="noStrike" baseline="0" smtClean="0">
                <a:latin typeface="Segoe"/>
                <a:ea typeface="ＭＳ ゴシック"/>
              </a:rPr>
              <a:t>Instead of advancing to the next slide, press </a:t>
            </a:r>
            <a:r>
              <a:rPr lang="en-US" b="1" i="0" u="none" strike="noStrike" baseline="0" smtClean="0">
                <a:latin typeface="Segoe"/>
                <a:ea typeface="ＭＳ ゴシック"/>
              </a:rPr>
              <a:t>Esc</a:t>
            </a:r>
            <a:r>
              <a:rPr lang="en-US" b="0" i="0" u="none" strike="noStrike" baseline="0" smtClean="0">
                <a:latin typeface="Segoe"/>
                <a:ea typeface="ＭＳ ゴシック"/>
              </a:rPr>
              <a:t> to quit recording. PowerPoint returns to Normal view.</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2777674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Up a Slide Show</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 </a:t>
            </a:r>
          </a:p>
          <a:p>
            <a:pPr lvl="1" rtl="0"/>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 as </a:t>
            </a:r>
            <a:r>
              <a:rPr lang="en-US" b="1" i="1" u="none" strike="noStrike" baseline="0" smtClean="0">
                <a:latin typeface="Segoe"/>
                <a:ea typeface="ＭＳ ゴシック"/>
              </a:rPr>
              <a:t>Bid Kiosk</a:t>
            </a:r>
            <a:r>
              <a:rPr lang="en-US" b="0" i="1" u="none" strike="noStrike" baseline="0" smtClean="0">
                <a:latin typeface="Times New Roman"/>
                <a:ea typeface="ＭＳ ゴシック"/>
              </a:rPr>
              <a:t>.</a:t>
            </a:r>
            <a:r>
              <a:rPr lang="en-US" b="0" i="0" u="none" strike="noStrike" baseline="0" smtClean="0">
                <a:latin typeface="Segoe"/>
                <a:ea typeface="ＭＳ ゴシック"/>
              </a:rPr>
              <a:t>  </a:t>
            </a:r>
          </a:p>
          <a:p>
            <a:pPr lvl="1" rtl="0"/>
            <a:r>
              <a:rPr lang="en-US" b="0" i="0" u="none" strike="noStrike" baseline="0" smtClean="0">
                <a:latin typeface="Segoe"/>
                <a:ea typeface="ＭＳ ゴシック"/>
              </a:rPr>
              <a:t>On the Slide Show tab, click </a:t>
            </a:r>
            <a:r>
              <a:rPr lang="en-US" b="1" i="0" u="none" strike="noStrike" baseline="0" smtClean="0">
                <a:latin typeface="Segoe"/>
                <a:ea typeface="ＭＳ ゴシック"/>
              </a:rPr>
              <a:t>Set Up Slide Show</a:t>
            </a:r>
            <a:r>
              <a:rPr lang="en-US" b="0" i="0" u="none" strike="noStrike" baseline="0" smtClean="0">
                <a:latin typeface="Segoe"/>
                <a:ea typeface="ＭＳ ゴシック"/>
              </a:rPr>
              <a:t>. The Set Up Show dialog box opens.</a:t>
            </a:r>
          </a:p>
          <a:p>
            <a:pPr lvl="1" rtl="0"/>
            <a:r>
              <a:rPr lang="en-US" b="0" i="0" u="none" strike="noStrike" baseline="0" smtClean="0">
                <a:latin typeface="Segoe"/>
                <a:ea typeface="ＭＳ ゴシック"/>
              </a:rPr>
              <a:t>Examine the settings in the </a:t>
            </a:r>
            <a:r>
              <a:rPr lang="en-US" b="1" i="0" u="none" strike="noStrike" baseline="0" smtClean="0">
                <a:latin typeface="Segoe"/>
                <a:ea typeface="ＭＳ ゴシック"/>
              </a:rPr>
              <a:t>Show Type</a:t>
            </a:r>
            <a:r>
              <a:rPr lang="en-US" b="0" i="0" u="none" strike="noStrike" baseline="0" smtClean="0">
                <a:latin typeface="Segoe"/>
                <a:ea typeface="ＭＳ ゴシック"/>
              </a:rPr>
              <a:t> section, but do not make a change yet.</a:t>
            </a:r>
          </a:p>
          <a:p>
            <a:pPr lvl="1" rtl="0"/>
            <a:r>
              <a:rPr lang="en-US" b="0" i="0" u="none" strike="noStrike" baseline="0" smtClean="0">
                <a:latin typeface="Segoe"/>
                <a:ea typeface="ＭＳ ゴシック"/>
              </a:rPr>
              <a:t>In the Show Options section, mark the </a:t>
            </a:r>
            <a:r>
              <a:rPr lang="en-US" b="1" i="0" u="none" strike="noStrike" baseline="0" smtClean="0">
                <a:latin typeface="Segoe"/>
                <a:ea typeface="ＭＳ ゴシック"/>
              </a:rPr>
              <a:t>Loop continuously until ‘Esc’</a:t>
            </a:r>
            <a:r>
              <a:rPr lang="en-US" b="0" i="0" u="none" strike="noStrike" baseline="0" smtClean="0">
                <a:latin typeface="Segoe"/>
                <a:ea typeface="ＭＳ ゴシック"/>
              </a:rPr>
              <a:t> check box.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41987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Up a Slide Show</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to mark the </a:t>
            </a:r>
            <a:r>
              <a:rPr lang="en-US" b="1" i="0" u="none" strike="noStrike" baseline="0" smtClean="0">
                <a:latin typeface="Segoe"/>
                <a:ea typeface="ＭＳ ゴシック"/>
              </a:rPr>
              <a:t>Show without narration</a:t>
            </a:r>
            <a:r>
              <a:rPr lang="en-US" b="0" i="0" u="none" strike="noStrike" baseline="0" smtClean="0">
                <a:latin typeface="Segoe"/>
                <a:ea typeface="ＭＳ ゴシック"/>
              </a:rPr>
              <a:t> check box.</a:t>
            </a:r>
          </a:p>
          <a:p>
            <a:pPr lvl="1" rtl="0">
              <a:buAutoNum type="arabicPeriod" startAt="5"/>
            </a:pPr>
            <a:r>
              <a:rPr lang="en-US" b="0" i="0" u="none" strike="noStrike" baseline="0" smtClean="0">
                <a:latin typeface="Segoe"/>
                <a:ea typeface="ＭＳ ゴシック"/>
              </a:rPr>
              <a:t>Click to mark the </a:t>
            </a:r>
            <a:r>
              <a:rPr lang="en-US" b="1" i="0" u="none" strike="noStrike" baseline="0" smtClean="0">
                <a:latin typeface="Segoe"/>
                <a:ea typeface="ＭＳ ゴシック"/>
              </a:rPr>
              <a:t>Show without animation</a:t>
            </a:r>
            <a:r>
              <a:rPr lang="en-US" b="0" i="0" u="none" strike="noStrike" baseline="0" smtClean="0">
                <a:latin typeface="Segoe"/>
                <a:ea typeface="ＭＳ ゴシック"/>
              </a:rPr>
              <a:t> check box.</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Pen Color</a:t>
            </a:r>
            <a:r>
              <a:rPr lang="en-US" b="0" i="0" u="none" strike="noStrike" baseline="0" smtClean="0">
                <a:latin typeface="Segoe"/>
                <a:ea typeface="ＭＳ ゴシック"/>
              </a:rPr>
              <a:t> button, and click the </a:t>
            </a:r>
            <a:r>
              <a:rPr lang="en-US" b="1" i="0" u="none" strike="noStrike" baseline="0" smtClean="0">
                <a:latin typeface="Segoe"/>
                <a:ea typeface="ＭＳ ゴシック"/>
              </a:rPr>
              <a:t>purple standard color</a:t>
            </a:r>
            <a:r>
              <a:rPr lang="en-US" b="0" i="0" u="none" strike="noStrike" baseline="0" smtClean="0">
                <a:latin typeface="Times New Roman"/>
                <a:ea typeface="ＭＳ ゴシック"/>
              </a:rPr>
              <a:t>.</a:t>
            </a:r>
          </a:p>
          <a:p>
            <a:pPr lvl="1" rtl="0">
              <a:buAutoNum type="arabicPeriod" startAt="5"/>
            </a:pPr>
            <a:r>
              <a:rPr lang="en-US" b="0" i="0" u="none" strike="noStrike" baseline="0" smtClean="0">
                <a:latin typeface="Segoe"/>
                <a:ea typeface="ＭＳ ゴシック"/>
              </a:rPr>
              <a:t>In the Advance Slides section, click the </a:t>
            </a:r>
            <a:r>
              <a:rPr lang="en-US" b="1" i="0" u="none" strike="noStrike" baseline="0" smtClean="0">
                <a:latin typeface="Segoe"/>
                <a:ea typeface="ＭＳ ゴシック"/>
              </a:rPr>
              <a:t>Use timings, if present</a:t>
            </a:r>
            <a:r>
              <a:rPr lang="en-US" b="0" i="0" u="none" strike="noStrike" baseline="0" smtClean="0">
                <a:latin typeface="Segoe"/>
                <a:ea typeface="ＭＳ ゴシック"/>
              </a:rPr>
              <a:t> option button.</a:t>
            </a:r>
          </a:p>
          <a:p>
            <a:pPr lvl="1" rtl="0">
              <a:buAutoNum type="arabicPeriod" startAt="5"/>
            </a:pPr>
            <a:r>
              <a:rPr lang="en-US" b="0" i="0" u="none" strike="noStrike" baseline="0" smtClean="0">
                <a:latin typeface="Segoe"/>
                <a:ea typeface="ＭＳ ゴシック"/>
              </a:rPr>
              <a:t>In the Show Type section, click </a:t>
            </a:r>
            <a:r>
              <a:rPr lang="en-US" b="1" i="0" u="none" strike="noStrike" baseline="0" smtClean="0">
                <a:latin typeface="Segoe"/>
                <a:ea typeface="ＭＳ ゴシック"/>
              </a:rPr>
              <a:t>Browsed at a kiosk (full screen)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2797569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Up a Slide Show</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Several settings become unavailable when you choose this option, including Loop Continuously Until ‘Esc’ (which becomes permanently on) and Pen Color. That is why this exercise does not change the show type until after you have tried out those settings.</a:t>
            </a:r>
          </a:p>
          <a:p>
            <a:pPr lvl="1" rtl="0">
              <a:buFont typeface="+mj-lt"/>
              <a:buAutoNum type="arabicPeriod" startAt="10"/>
            </a:pPr>
            <a:r>
              <a:rPr lang="en-US" b="0" i="0" u="none" strike="noStrike" baseline="0" smtClean="0">
                <a:latin typeface="Segoe"/>
                <a:ea typeface="ＭＳ ゴシック"/>
              </a:rPr>
              <a:t>In the Show Slides section, click the </a:t>
            </a:r>
            <a:r>
              <a:rPr lang="en-US" b="1" i="0" u="none" strike="noStrike" baseline="0" smtClean="0">
                <a:latin typeface="Segoe"/>
                <a:ea typeface="ＭＳ ゴシック"/>
              </a:rPr>
              <a:t>Custom Show</a:t>
            </a:r>
            <a:r>
              <a:rPr lang="en-US" b="0" i="0" u="none" strike="noStrike" baseline="0" smtClean="0">
                <a:latin typeface="Segoe"/>
                <a:ea typeface="ＭＳ ゴシック"/>
              </a:rPr>
              <a:t> option button.</a:t>
            </a:r>
          </a:p>
          <a:p>
            <a:pPr lvl="1" rtl="0">
              <a:buAutoNum type="arabicPeriod" startAt="10"/>
            </a:pPr>
            <a:r>
              <a:rPr lang="en-US" b="0" i="0" u="none" strike="noStrike" baseline="0" smtClean="0">
                <a:latin typeface="Segoe"/>
                <a:ea typeface="ＭＳ ゴシック"/>
              </a:rPr>
              <a:t>In the Multiple Monitors section, open the </a:t>
            </a:r>
            <a:r>
              <a:rPr lang="en-US" b="1" i="0" u="none" strike="noStrike" baseline="0" smtClean="0">
                <a:latin typeface="Segoe"/>
                <a:ea typeface="ＭＳ ゴシック"/>
              </a:rPr>
              <a:t>Slide Show Monitor</a:t>
            </a:r>
            <a:r>
              <a:rPr lang="en-US" b="0" i="0" u="none" strike="noStrike" baseline="0" smtClean="0">
                <a:latin typeface="Segoe"/>
                <a:ea typeface="ＭＳ ゴシック"/>
              </a:rPr>
              <a:t> drop-down list and click </a:t>
            </a:r>
            <a:r>
              <a:rPr lang="en-US" b="1" i="0" u="none" strike="noStrike" baseline="0" smtClean="0">
                <a:latin typeface="Segoe"/>
                <a:ea typeface="ＭＳ ゴシック"/>
              </a:rPr>
              <a:t>Primary Monitor</a:t>
            </a:r>
            <a:r>
              <a:rPr lang="en-US" b="0" i="0" u="none" strike="noStrike" baseline="0" smtClean="0">
                <a:latin typeface="Segoe"/>
                <a:ea typeface="ＭＳ ゴシック"/>
              </a:rPr>
              <a:t>. The Resolution drop-down list becomes available.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3718144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Up a Slide Show</a:t>
            </a: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latin typeface="Segoe"/>
                <a:ea typeface="ＭＳ ゴシック"/>
              </a:rPr>
              <a:t>Open the </a:t>
            </a:r>
            <a:r>
              <a:rPr lang="en-US" sz="2000" b="1" i="0" u="none" strike="noStrike" baseline="0" smtClean="0">
                <a:latin typeface="Segoe"/>
                <a:ea typeface="ＭＳ ゴシック"/>
              </a:rPr>
              <a:t>Resolution drop-down list</a:t>
            </a:r>
            <a:r>
              <a:rPr lang="en-US" sz="2000" b="0" i="0" u="none" strike="noStrike" baseline="0" smtClean="0">
                <a:latin typeface="Segoe"/>
                <a:ea typeface="ＭＳ ゴシック"/>
              </a:rPr>
              <a:t> and click </a:t>
            </a:r>
            <a:r>
              <a:rPr lang="en-US" sz="2000" b="1" i="0" u="none" strike="noStrike" baseline="0" smtClean="0">
                <a:latin typeface="Segoe"/>
                <a:ea typeface="ＭＳ ゴシック"/>
              </a:rPr>
              <a:t>800 x 600</a:t>
            </a:r>
            <a:r>
              <a:rPr lang="en-US" sz="2000" b="0" i="0" u="none" strike="noStrike" baseline="0" smtClean="0">
                <a:latin typeface="Times New Roman"/>
                <a:ea typeface="ＭＳ ゴシック"/>
              </a:rPr>
              <a:t>.</a:t>
            </a:r>
            <a:r>
              <a:rPr lang="en-US" sz="2000" b="0" i="0" u="none" strike="noStrike" smtClean="0">
                <a:latin typeface="Times New Roman"/>
                <a:ea typeface="ＭＳ ゴシック"/>
              </a:rPr>
              <a:t> </a:t>
            </a:r>
            <a:r>
              <a:rPr lang="en-US" sz="2000" b="0" i="0" u="none" strike="noStrike" baseline="0" smtClean="0">
                <a:latin typeface="Segoe"/>
                <a:ea typeface="ＭＳ ゴシック"/>
              </a:rPr>
              <a:t>The dialog box should look like the figure below. </a:t>
            </a:r>
          </a:p>
          <a:p>
            <a:pPr lvl="1" rtl="0">
              <a:buAutoNum type="arabicPeriod" startAt="12"/>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The dialog </a:t>
            </a:r>
            <a:br>
              <a:rPr lang="en-US" sz="2000" b="0" i="0" u="none" strike="noStrike" baseline="0" smtClean="0">
                <a:latin typeface="Segoe"/>
                <a:ea typeface="ＭＳ ゴシック"/>
              </a:rPr>
            </a:br>
            <a:r>
              <a:rPr lang="en-US" sz="2000" b="0" i="0" u="none" strike="noStrike" baseline="0" smtClean="0">
                <a:latin typeface="Segoe"/>
                <a:ea typeface="ＭＳ ゴシック"/>
              </a:rPr>
              <a:t>box closes.</a:t>
            </a:r>
          </a:p>
          <a:p>
            <a:pPr lvl="1" rtl="0">
              <a:buAutoNum type="arabicPeriod" startAt="12"/>
            </a:pPr>
            <a:r>
              <a:rPr lang="en-US" sz="2000" b="0" i="0" u="none" strike="noStrike" baseline="0" smtClean="0">
                <a:latin typeface="Segoe"/>
                <a:ea typeface="ＭＳ ゴシック"/>
              </a:rPr>
              <a:t>Examine the </a:t>
            </a:r>
            <a:r>
              <a:rPr lang="en-US" sz="2000" b="1" i="0" u="none" strike="noStrike" baseline="0" smtClean="0">
                <a:latin typeface="Segoe"/>
                <a:ea typeface="ＭＳ ゴシック"/>
              </a:rPr>
              <a:t>check </a:t>
            </a:r>
            <a:br>
              <a:rPr lang="en-US" sz="2000" b="1" i="0" u="none" strike="noStrike" baseline="0" smtClean="0">
                <a:latin typeface="Segoe"/>
                <a:ea typeface="ＭＳ ゴシック"/>
              </a:rPr>
            </a:br>
            <a:r>
              <a:rPr lang="en-US" sz="2000" b="1" i="0" u="none" strike="noStrike" baseline="0" smtClean="0">
                <a:latin typeface="Segoe"/>
                <a:ea typeface="ＭＳ ゴシック"/>
              </a:rPr>
              <a:t>boxes</a:t>
            </a:r>
            <a:r>
              <a:rPr lang="en-US" sz="2000" b="0" i="0" u="none" strike="noStrike" baseline="0" smtClean="0">
                <a:latin typeface="Segoe"/>
                <a:ea typeface="ＭＳ ゴシック"/>
              </a:rPr>
              <a:t> in the Set Up </a:t>
            </a:r>
            <a:br>
              <a:rPr lang="en-US" sz="2000" b="0" i="0" u="none" strike="noStrike" baseline="0" smtClean="0">
                <a:latin typeface="Segoe"/>
                <a:ea typeface="ＭＳ ゴシック"/>
              </a:rPr>
            </a:br>
            <a:r>
              <a:rPr lang="en-US" sz="2000" b="0" i="0" u="none" strike="noStrike" baseline="0" smtClean="0">
                <a:latin typeface="Segoe"/>
                <a:ea typeface="ＭＳ ゴシック"/>
              </a:rPr>
              <a:t>group on the Slide </a:t>
            </a:r>
            <a:br>
              <a:rPr lang="en-US" sz="2000" b="0" i="0" u="none" strike="noStrike" baseline="0" smtClean="0">
                <a:latin typeface="Segoe"/>
                <a:ea typeface="ＭＳ ゴシック"/>
              </a:rPr>
            </a:br>
            <a:r>
              <a:rPr lang="en-US" sz="2000" b="0" i="0" u="none" strike="noStrike" baseline="0" smtClean="0">
                <a:latin typeface="Segoe"/>
                <a:ea typeface="ＭＳ ゴシック"/>
              </a:rPr>
              <a:t>Show tab. </a:t>
            </a:r>
          </a:p>
          <a:p>
            <a:pPr lvl="0" rtl="0"/>
            <a:r>
              <a:rPr lang="en-US" sz="2000" b="0" i="0" u="none" strike="noStrike" baseline="0" smtClean="0">
                <a:latin typeface="Segoe"/>
                <a:ea typeface="ＭＳ ゴシック"/>
              </a:rPr>
              <a:t>Notice that the </a:t>
            </a:r>
            <a:r>
              <a:rPr lang="en-US" sz="2000" b="1" i="0" u="none" strike="noStrike" baseline="0" smtClean="0">
                <a:latin typeface="Segoe"/>
                <a:ea typeface="ＭＳ ゴシック"/>
              </a:rPr>
              <a:t>Play </a:t>
            </a:r>
            <a:br>
              <a:rPr lang="en-US" sz="2000" b="1" i="0" u="none" strike="noStrike" baseline="0" smtClean="0">
                <a:latin typeface="Segoe"/>
                <a:ea typeface="ＭＳ ゴシック"/>
              </a:rPr>
            </a:br>
            <a:r>
              <a:rPr lang="en-US" sz="2000" b="1" i="0" u="none" strike="noStrike" baseline="0" smtClean="0">
                <a:latin typeface="Segoe"/>
                <a:ea typeface="ＭＳ ゴシック"/>
              </a:rPr>
              <a:t>Narrations</a:t>
            </a:r>
            <a:r>
              <a:rPr lang="en-US" sz="2000" b="0" i="0" u="none" strike="noStrike" baseline="0" smtClean="0">
                <a:latin typeface="Segoe"/>
                <a:ea typeface="ＭＳ ゴシック"/>
              </a:rPr>
              <a:t> check box is </a:t>
            </a:r>
            <a:br>
              <a:rPr lang="en-US" sz="2000" b="0" i="0" u="none" strike="noStrike" baseline="0" smtClean="0">
                <a:latin typeface="Segoe"/>
                <a:ea typeface="ＭＳ ゴシック"/>
              </a:rPr>
            </a:br>
            <a:r>
              <a:rPr lang="en-US" sz="2000" b="0" i="0" u="none" strike="noStrike" baseline="0" smtClean="0">
                <a:latin typeface="Segoe"/>
                <a:ea typeface="ＭＳ ゴシック"/>
              </a:rPr>
              <a:t>cleared because of the check </a:t>
            </a:r>
            <a:br>
              <a:rPr lang="en-US" sz="2000" b="0" i="0" u="none" strike="noStrike" baseline="0" smtClean="0">
                <a:latin typeface="Segoe"/>
                <a:ea typeface="ＭＳ ゴシック"/>
              </a:rPr>
            </a:br>
            <a:r>
              <a:rPr lang="en-US" sz="2000" b="0" i="0" u="none" strike="noStrike" baseline="0" smtClean="0">
                <a:latin typeface="Segoe"/>
                <a:ea typeface="ＭＳ ゴシック"/>
              </a:rPr>
              <a:t>box you marked in step 5. </a:t>
            </a:r>
          </a:p>
          <a:p>
            <a:pPr lvl="0" rtl="0"/>
            <a:r>
              <a:rPr lang="en-US" sz="2000" b="0" i="0" u="none" strike="noStrike" baseline="0" smtClean="0">
                <a:latin typeface="Segoe"/>
                <a:ea typeface="ＭＳ ゴシック"/>
              </a:rPr>
              <a:t>Notice the </a:t>
            </a:r>
            <a:r>
              <a:rPr lang="en-US" sz="2000" b="1" i="0" u="none" strike="noStrike" baseline="0" smtClean="0">
                <a:latin typeface="Segoe"/>
                <a:ea typeface="ＭＳ ゴシック"/>
              </a:rPr>
              <a:t>Use Timings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check box is marked because of the option you chose in step 8</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11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235200"/>
            <a:ext cx="4635500" cy="3494454"/>
          </a:xfrm>
          <a:prstGeom prst="rect">
            <a:avLst/>
          </a:prstGeom>
        </p:spPr>
      </p:pic>
    </p:spTree>
    <p:extLst>
      <p:ext uri="{BB962C8B-B14F-4D97-AF65-F5344CB8AC3E}">
        <p14:creationId xmlns:p14="http://schemas.microsoft.com/office/powerpoint/2010/main" val="1344315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Up a Slide Show</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latin typeface="Segoe"/>
                <a:ea typeface="ＭＳ ゴシック"/>
              </a:rPr>
              <a:t>Clear the </a:t>
            </a:r>
            <a:r>
              <a:rPr lang="en-US" b="1" i="0" u="none" strike="noStrike" baseline="0" smtClean="0">
                <a:latin typeface="Segoe"/>
                <a:ea typeface="ＭＳ ゴシック"/>
              </a:rPr>
              <a:t>Show Media Controls</a:t>
            </a:r>
            <a:r>
              <a:rPr lang="en-US" b="0" i="0" u="none" strike="noStrike" baseline="0" smtClean="0">
                <a:latin typeface="Segoe"/>
                <a:ea typeface="ＭＳ ゴシック"/>
              </a:rPr>
              <a:t> check box. </a:t>
            </a:r>
          </a:p>
          <a:p>
            <a:pPr lvl="0" rtl="0"/>
            <a:r>
              <a:rPr lang="en-US" b="0" i="0" u="none" strike="noStrike" baseline="0" smtClean="0">
                <a:latin typeface="Segoe"/>
                <a:ea typeface="ＭＳ ゴシック"/>
              </a:rPr>
              <a:t>This setting is not directly applicable to this presentation because it has no video or audio clips in it. However, knowing how to turn on/off the onscreen controls for such clips is useful for future reference. This setting was also covered in Lesson 9.</a:t>
            </a:r>
          </a:p>
          <a:p>
            <a:pPr lvl="1" rtl="0">
              <a:buFont typeface="+mj-lt"/>
              <a:buAutoNum type="arabicPeriod" startAt="16"/>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file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584258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Software Orientation</a:t>
            </a:r>
          </a:p>
        </p:txBody>
      </p:sp>
      <p:sp>
        <p:nvSpPr>
          <p:cNvPr id="3" name="Text Placeholder 2"/>
          <p:cNvSpPr>
            <a:spLocks noGrp="1"/>
          </p:cNvSpPr>
          <p:nvPr>
            <p:ph type="body" idx="1"/>
          </p:nvPr>
        </p:nvSpPr>
        <p:spPr>
          <a:xfrm>
            <a:off x="457200" y="1524000"/>
            <a:ext cx="4191000" cy="4953000"/>
          </a:xfrm>
        </p:spPr>
        <p:txBody>
          <a:bodyPr/>
          <a:lstStyle/>
          <a:p>
            <a:pPr lvl="0" rtl="0"/>
            <a:r>
              <a:rPr lang="en-US" sz="2000" b="0" i="0" u="none" strike="noStrike" baseline="0" smtClean="0">
                <a:latin typeface="Segoe"/>
                <a:ea typeface="ＭＳ ゴシック"/>
              </a:rPr>
              <a:t>When in Slide Show view, presentation tools appear in the bottom left corner of the screen. They are faint until you point at them; then they become bright icons that you can click to open menus. In the figure at right, the Menu button is active and its menu is open.</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1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524000"/>
            <a:ext cx="3873628" cy="4406900"/>
          </a:xfrm>
          <a:prstGeom prst="rect">
            <a:avLst/>
          </a:prstGeom>
        </p:spPr>
      </p:pic>
    </p:spTree>
    <p:extLst>
      <p:ext uri="{BB962C8B-B14F-4D97-AF65-F5344CB8AC3E}">
        <p14:creationId xmlns:p14="http://schemas.microsoft.com/office/powerpoint/2010/main" val="1318038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also display a navigation menu by right-clicking anywhere on the slide. The right-click menu contains an additional command, Pointer Options, which opens the same menu as the Pen button in the presentation tools.</a:t>
            </a:r>
          </a:p>
          <a:p>
            <a:pPr lvl="0" rtl="0"/>
            <a:r>
              <a:rPr lang="en-US" b="0" i="0" u="none" strike="noStrike" baseline="0" smtClean="0">
                <a:latin typeface="Segoe"/>
                <a:ea typeface="ＭＳ ゴシック"/>
              </a:rPr>
              <a:t>If you have a second monitor available, you can optionally choose to display Presenter View on the monitor that the audience does not see. Presenter View contains many tools for controlling the presentation behind-the-scenes, and provides a quick look at any speaker notes you may have included in the presentation file (see the figure on the next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28673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Slide Size and Orientation</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Slide Size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button again, and click </a:t>
            </a:r>
            <a:br>
              <a:rPr lang="en-US" b="0" i="0" u="none" strike="noStrike" baseline="0" smtClean="0">
                <a:latin typeface="Segoe"/>
                <a:ea typeface="ＭＳ ゴシック"/>
              </a:rPr>
            </a:br>
            <a:r>
              <a:rPr lang="en-US" b="1" i="0" u="none" strike="noStrike" baseline="0" smtClean="0">
                <a:latin typeface="Segoe"/>
                <a:ea typeface="ＭＳ ゴシック"/>
              </a:rPr>
              <a:t>Custom Slide Size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Slide Size dialog box </a:t>
            </a:r>
            <a:br>
              <a:rPr lang="en-US" b="0" i="0" u="none" strike="noStrike" baseline="0" smtClean="0">
                <a:latin typeface="Segoe"/>
                <a:ea typeface="ＭＳ ゴシック"/>
              </a:rPr>
            </a:br>
            <a:r>
              <a:rPr lang="en-US" b="0" i="0" u="none" strike="noStrike" baseline="0" smtClean="0">
                <a:latin typeface="Segoe"/>
                <a:ea typeface="ＭＳ ゴシック"/>
              </a:rPr>
              <a:t>opens (right). </a:t>
            </a:r>
          </a:p>
          <a:p>
            <a:pPr lvl="0" rtl="0"/>
            <a:r>
              <a:rPr lang="en-US" b="0" i="0" u="none" strike="noStrike" baseline="0" smtClean="0">
                <a:latin typeface="Segoe"/>
                <a:ea typeface="ＭＳ ゴシック"/>
              </a:rPr>
              <a:t>Note the current width and </a:t>
            </a:r>
            <a:br>
              <a:rPr lang="en-US" b="0" i="0" u="none" strike="noStrike" baseline="0" smtClean="0">
                <a:latin typeface="Segoe"/>
                <a:ea typeface="ＭＳ ゴシック"/>
              </a:rPr>
            </a:br>
            <a:r>
              <a:rPr lang="en-US" b="0" i="0" u="none" strike="noStrike" baseline="0" smtClean="0">
                <a:latin typeface="Segoe"/>
                <a:ea typeface="ＭＳ ゴシック"/>
              </a:rPr>
              <a:t>height measurements at the </a:t>
            </a:r>
            <a:br>
              <a:rPr lang="en-US" b="0" i="0" u="none" strike="noStrike" baseline="0" smtClean="0">
                <a:latin typeface="Segoe"/>
                <a:ea typeface="ＭＳ ゴシック"/>
              </a:rPr>
            </a:br>
            <a:r>
              <a:rPr lang="en-US" b="0" i="0" u="none" strike="noStrike" baseline="0" smtClean="0">
                <a:latin typeface="Segoe"/>
                <a:ea typeface="ＭＳ ゴシック"/>
              </a:rPr>
              <a:t>left side of the dialog box.</a:t>
            </a:r>
          </a:p>
          <a:p>
            <a:pPr lvl="1" rtl="0">
              <a:buFont typeface="+mj-lt"/>
              <a:buAutoNum type="arabicPeriod" startAt="6"/>
            </a:pPr>
            <a:r>
              <a:rPr lang="en-US" b="0" i="0" u="none" strike="noStrike" baseline="0" smtClean="0">
                <a:latin typeface="Segoe"/>
                <a:ea typeface="ＭＳ ゴシック"/>
              </a:rPr>
              <a:t>Open the </a:t>
            </a:r>
            <a:r>
              <a:rPr lang="en-US" b="1" i="0" u="none" strike="noStrike" baseline="0" smtClean="0">
                <a:latin typeface="Segoe"/>
                <a:ea typeface="ＭＳ ゴシック"/>
              </a:rPr>
              <a:t>Slides Sized For</a:t>
            </a:r>
            <a:r>
              <a:rPr lang="en-US" b="0" i="0" u="none" strike="noStrike" baseline="0" smtClean="0">
                <a:latin typeface="Segoe"/>
                <a:ea typeface="ＭＳ ゴシック"/>
              </a:rPr>
              <a:t> drop-down list and examine the </a:t>
            </a:r>
            <a:r>
              <a:rPr lang="en-US" b="1" i="0" u="none" strike="noStrike" baseline="0" smtClean="0">
                <a:latin typeface="Segoe"/>
                <a:ea typeface="ＭＳ ゴシック"/>
              </a:rPr>
              <a:t>available options</a:t>
            </a:r>
            <a:r>
              <a:rPr lang="en-US" b="0" i="0" u="none" strike="noStrike" baseline="0" smtClean="0">
                <a:latin typeface="Segoe"/>
                <a:ea typeface="ＭＳ ゴシック"/>
              </a:rPr>
              <a:t> for slide sizes. Click </a:t>
            </a:r>
            <a:r>
              <a:rPr lang="en-US" b="1" i="0" u="none" strike="noStrike" baseline="0" smtClean="0">
                <a:latin typeface="Segoe"/>
                <a:ea typeface="ＭＳ ゴシック"/>
              </a:rPr>
              <a:t>35mm Slides</a:t>
            </a:r>
            <a:r>
              <a:rPr lang="en-US" b="0" i="0" u="none" strike="noStrike" baseline="0" smtClean="0">
                <a:latin typeface="Segoe"/>
                <a:ea typeface="ＭＳ ゴシック"/>
              </a:rPr>
              <a:t>, and note the </a:t>
            </a:r>
            <a:r>
              <a:rPr lang="en-US" b="1" i="0" u="none" strike="noStrike" baseline="0" smtClean="0">
                <a:latin typeface="Segoe"/>
                <a:ea typeface="ＭＳ ゴシック"/>
              </a:rPr>
              <a:t>width and height</a:t>
            </a:r>
            <a:r>
              <a:rPr lang="en-US" b="0" i="0" u="none" strike="noStrike" baseline="0" smtClean="0">
                <a:latin typeface="Segoe"/>
                <a:ea typeface="ＭＳ ゴシック"/>
              </a:rPr>
              <a:t> settings.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11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121150" cy="2598749"/>
          </a:xfrm>
          <a:prstGeom prst="rect">
            <a:avLst/>
          </a:prstGeom>
        </p:spPr>
      </p:pic>
    </p:spTree>
    <p:extLst>
      <p:ext uri="{BB962C8B-B14F-4D97-AF65-F5344CB8AC3E}">
        <p14:creationId xmlns:p14="http://schemas.microsoft.com/office/powerpoint/2010/main" val="1761804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Software Orientation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11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1524000"/>
            <a:ext cx="6985000" cy="4583685"/>
          </a:xfrm>
          <a:prstGeom prst="rect">
            <a:avLst/>
          </a:prstGeom>
        </p:spPr>
      </p:pic>
    </p:spTree>
    <p:extLst>
      <p:ext uri="{BB962C8B-B14F-4D97-AF65-F5344CB8AC3E}">
        <p14:creationId xmlns:p14="http://schemas.microsoft.com/office/powerpoint/2010/main" val="2262166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i="0" u="none" strike="noStrike" baseline="0" smtClean="0">
                <a:latin typeface="Segoe"/>
                <a:ea typeface="ＭＳ ゴシック"/>
              </a:rPr>
              <a:t> </a:t>
            </a:r>
            <a:r>
              <a:rPr lang="en-US" b="1" i="0" u="none" strike="noStrike" baseline="0" smtClean="0">
                <a:latin typeface="Segoe"/>
                <a:ea typeface="ＭＳ ゴシック"/>
              </a:rPr>
              <a:t>REOPEN</a:t>
            </a:r>
            <a:r>
              <a:rPr lang="en-US" b="0" i="0" u="none" strike="noStrike" baseline="0" smtClean="0">
                <a:latin typeface="Segoe"/>
                <a:ea typeface="ＭＳ ゴシック"/>
              </a:rPr>
              <a:t> the </a:t>
            </a:r>
            <a:r>
              <a:rPr lang="en-US" b="1" i="1" u="none" strike="noStrike" baseline="0" smtClean="0">
                <a:latin typeface="Segoe"/>
                <a:ea typeface="ＭＳ ゴシック"/>
              </a:rPr>
              <a:t>Bid Final</a:t>
            </a:r>
            <a:r>
              <a:rPr lang="en-US" b="0" i="0" u="none" strike="noStrike" baseline="0" smtClean="0">
                <a:latin typeface="Segoe"/>
                <a:ea typeface="ＭＳ ゴシック"/>
              </a:rPr>
              <a:t> presentation you worked with earlier in this lesson.</a:t>
            </a:r>
          </a:p>
          <a:p>
            <a:pPr lvl="1" rtl="0"/>
            <a:r>
              <a:rPr lang="en-US" b="0" i="0" u="none" strike="noStrike" baseline="0" smtClean="0">
                <a:latin typeface="Segoe"/>
                <a:ea typeface="ＭＳ ゴシック"/>
              </a:rPr>
              <a:t>Make the following changes to the presentation’s setup so that it is configured to be used by a live speaker:</a:t>
            </a:r>
          </a:p>
          <a:p>
            <a:pPr marL="457200" lvl="1" indent="0" rtl="0">
              <a:buNone/>
            </a:pPr>
            <a:r>
              <a:rPr lang="en-US" b="0" i="0" u="none" strike="noStrike" baseline="0" smtClean="0">
                <a:latin typeface="Segoe"/>
                <a:ea typeface="ＭＳ ゴシック"/>
              </a:rPr>
              <a:t>a.	Click the </a:t>
            </a:r>
            <a:r>
              <a:rPr lang="en-US" b="1" i="0" u="none" strike="noStrike" baseline="0" smtClean="0">
                <a:latin typeface="Segoe"/>
                <a:ea typeface="ＭＳ ゴシック"/>
              </a:rPr>
              <a:t>Slide Show</a:t>
            </a:r>
            <a:r>
              <a:rPr lang="en-US" b="0" i="0" u="none" strike="noStrike" baseline="0" smtClean="0">
                <a:latin typeface="Segoe"/>
                <a:ea typeface="ＭＳ ゴシック"/>
              </a:rPr>
              <a:t> tab, click the down arrow under the </a:t>
            </a:r>
            <a:r>
              <a:rPr lang="en-US" b="1" i="0" u="none" strike="noStrike" baseline="0" smtClean="0">
                <a:latin typeface="Segoe"/>
                <a:ea typeface="ＭＳ ゴシック"/>
              </a:rPr>
              <a:t>Record Slide Show</a:t>
            </a:r>
            <a:r>
              <a:rPr lang="en-US" b="0" i="0" u="none" strike="noStrike" baseline="0" smtClean="0">
                <a:latin typeface="Segoe"/>
                <a:ea typeface="ＭＳ ゴシック"/>
              </a:rPr>
              <a:t> button, point to </a:t>
            </a:r>
            <a:r>
              <a:rPr lang="en-US" b="1" i="0" u="none" strike="noStrike" baseline="0" smtClean="0">
                <a:latin typeface="Segoe"/>
                <a:ea typeface="ＭＳ ゴシック"/>
              </a:rPr>
              <a:t>Clear</a:t>
            </a:r>
            <a:r>
              <a:rPr lang="en-US" b="0" i="0" u="none" strike="noStrike" baseline="0" smtClean="0">
                <a:latin typeface="Segoe"/>
                <a:ea typeface="ＭＳ ゴシック"/>
              </a:rPr>
              <a:t>, and click </a:t>
            </a:r>
            <a:r>
              <a:rPr lang="en-US" b="1" i="0" u="none" strike="noStrike" baseline="0" smtClean="0">
                <a:latin typeface="Segoe"/>
                <a:ea typeface="ＭＳ ゴシック"/>
              </a:rPr>
              <a:t>Clear Timings on All Slides</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b.	Click the down arrow under the </a:t>
            </a:r>
            <a:r>
              <a:rPr lang="en-US" b="1" i="0" u="none" strike="noStrike" baseline="0" smtClean="0">
                <a:latin typeface="Segoe"/>
                <a:ea typeface="ＭＳ ゴシック"/>
              </a:rPr>
              <a:t>Record Slide Show</a:t>
            </a:r>
            <a:r>
              <a:rPr lang="en-US" b="0" i="0" u="none" strike="noStrike" baseline="0" smtClean="0">
                <a:latin typeface="Segoe"/>
                <a:ea typeface="ＭＳ ゴシック"/>
              </a:rPr>
              <a:t> button, point to </a:t>
            </a:r>
            <a:r>
              <a:rPr lang="en-US" b="1" i="0" u="none" strike="noStrike" baseline="0" smtClean="0">
                <a:latin typeface="Segoe"/>
                <a:ea typeface="ＭＳ ゴシック"/>
              </a:rPr>
              <a:t>Clear</a:t>
            </a:r>
            <a:r>
              <a:rPr lang="en-US" b="0" i="0" u="none" strike="noStrike" baseline="0" smtClean="0">
                <a:latin typeface="Segoe"/>
                <a:ea typeface="ＭＳ ゴシック"/>
              </a:rPr>
              <a:t>, and click </a:t>
            </a:r>
            <a:r>
              <a:rPr lang="en-US" b="1" i="0" u="none" strike="noStrike" baseline="0" smtClean="0">
                <a:latin typeface="Segoe"/>
                <a:ea typeface="ＭＳ ゴシック"/>
              </a:rPr>
              <a:t>Clear Narrations on All Slides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44414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marL="457200" lvl="1" indent="0" rtl="0">
              <a:buNone/>
            </a:pPr>
            <a:r>
              <a:rPr lang="en-US" b="0" i="0" u="none" strike="noStrike" baseline="0" smtClean="0">
                <a:latin typeface="Segoe"/>
                <a:ea typeface="ＭＳ ゴシック"/>
              </a:rPr>
              <a:t>c.	Click the </a:t>
            </a:r>
            <a:r>
              <a:rPr lang="en-US" b="1" i="0" u="none" strike="noStrike" baseline="0" smtClean="0">
                <a:latin typeface="Segoe"/>
                <a:ea typeface="ＭＳ ゴシック"/>
              </a:rPr>
              <a:t>Set Up Slide Show</a:t>
            </a:r>
            <a:r>
              <a:rPr lang="en-US" b="0" i="0" u="none" strike="noStrike" baseline="0" smtClean="0">
                <a:latin typeface="Segoe"/>
                <a:ea typeface="ＭＳ ゴシック"/>
              </a:rPr>
              <a:t> button, and in the Show Slides section, make sure </a:t>
            </a:r>
            <a:r>
              <a:rPr lang="en-US" b="1" i="0" u="none" strike="noStrike" baseline="0" smtClean="0">
                <a:latin typeface="Segoe"/>
                <a:ea typeface="ＭＳ ゴシック"/>
              </a:rPr>
              <a:t>All</a:t>
            </a:r>
            <a:r>
              <a:rPr lang="en-US" b="0" i="0" u="none" strike="noStrike" baseline="0" smtClean="0">
                <a:latin typeface="Segoe"/>
                <a:ea typeface="ＭＳ ゴシック"/>
              </a:rPr>
              <a:t> is selected (not Custom Show).</a:t>
            </a:r>
          </a:p>
          <a:p>
            <a:pPr marL="457200" lvl="1" indent="0" rtl="0">
              <a:buNone/>
            </a:pPr>
            <a:r>
              <a:rPr lang="en-US" b="0" i="0" u="none" strike="noStrike" baseline="0" smtClean="0">
                <a:latin typeface="Segoe"/>
                <a:ea typeface="ＭＳ ゴシック"/>
              </a:rPr>
              <a:t>d.	In the Show Type section, click </a:t>
            </a:r>
            <a:r>
              <a:rPr lang="en-US" b="1" i="0" u="none" strike="noStrike" baseline="0" smtClean="0">
                <a:latin typeface="Segoe"/>
                <a:ea typeface="ＭＳ ゴシック"/>
              </a:rPr>
              <a:t>Presented by a speaker (full screen).</a:t>
            </a:r>
            <a:r>
              <a:rPr lang="en-US" b="0" i="0" u="none" strike="noStrike" baseline="0" smtClean="0">
                <a:latin typeface="Times New Roman"/>
                <a:ea typeface="ＭＳ ゴシック"/>
              </a:rPr>
              <a:t>	</a:t>
            </a:r>
          </a:p>
          <a:p>
            <a:pPr marL="457200" lvl="1" indent="0" rtl="0">
              <a:buNone/>
            </a:pPr>
            <a:r>
              <a:rPr lang="en-US" b="0" i="0" u="none" strike="noStrike" baseline="0" smtClean="0">
                <a:latin typeface="Segoe"/>
                <a:ea typeface="ＭＳ ゴシック"/>
              </a:rPr>
              <a:t>e.	Open the </a:t>
            </a:r>
            <a:r>
              <a:rPr lang="en-US" b="1" i="0" u="none" strike="noStrike" baseline="0" smtClean="0">
                <a:latin typeface="Segoe"/>
                <a:ea typeface="ＭＳ ゴシック"/>
              </a:rPr>
              <a:t>Slide Show Monitor</a:t>
            </a:r>
            <a:r>
              <a:rPr lang="en-US" b="0" i="0" u="none" strike="noStrike" baseline="0" smtClean="0">
                <a:latin typeface="Segoe"/>
                <a:ea typeface="ＭＳ ゴシック"/>
              </a:rPr>
              <a:t> drop-down list and click </a:t>
            </a:r>
            <a:r>
              <a:rPr lang="en-US" b="1" i="0" u="none" strike="noStrike" baseline="0" smtClean="0">
                <a:latin typeface="Segoe"/>
                <a:ea typeface="ＭＳ ゴシック"/>
              </a:rPr>
              <a:t>Automatic</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f.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From Beginning</a:t>
            </a:r>
            <a:r>
              <a:rPr lang="en-US" b="0" i="0" u="none" strike="noStrike" baseline="0" smtClean="0">
                <a:latin typeface="Segoe"/>
                <a:ea typeface="ＭＳ ゴシック"/>
              </a:rPr>
              <a:t> button to start the presentation from slide 1.</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3580345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Move the </a:t>
            </a:r>
            <a:r>
              <a:rPr lang="en-US" b="1" i="0" u="none" strike="noStrike" baseline="0" smtClean="0">
                <a:latin typeface="Segoe"/>
                <a:ea typeface="ＭＳ ゴシック"/>
              </a:rPr>
              <a:t>pointer on the slide</a:t>
            </a:r>
            <a:r>
              <a:rPr lang="en-US" b="0" i="0" u="none" strike="noStrike" baseline="0" smtClean="0">
                <a:latin typeface="Segoe"/>
                <a:ea typeface="ＭＳ ゴシック"/>
              </a:rPr>
              <a:t> until you can see the presentation tools in the lower-left corner of the screen (see the figure on slide 38).</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Next</a:t>
            </a:r>
            <a:r>
              <a:rPr lang="en-US" b="0" i="0" u="none" strike="noStrike" baseline="0" smtClean="0">
                <a:latin typeface="Segoe"/>
                <a:ea typeface="ＭＳ ゴシック"/>
              </a:rPr>
              <a:t> button (the right-pointing arrow at the far right of the tools). The next slide displays.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1102076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Previous</a:t>
            </a:r>
            <a:r>
              <a:rPr lang="en-US" sz="2000" b="0" i="0" u="none" strike="noStrike" baseline="0" smtClean="0">
                <a:latin typeface="Segoe"/>
                <a:ea typeface="ＭＳ ゴシック"/>
              </a:rPr>
              <a:t> button (the left-pointing arrow at the far left of the tools). Slide 1 redisplays.</a:t>
            </a:r>
          </a:p>
          <a:p>
            <a:pPr lvl="1" rtl="0">
              <a:buAutoNum type="arabicPeriod" startAt="5"/>
            </a:pPr>
            <a:r>
              <a:rPr lang="en-US" sz="2000" b="0" i="0" u="none" strike="noStrike" baseline="0" smtClean="0">
                <a:latin typeface="Segoe"/>
                <a:ea typeface="ＭＳ ゴシック"/>
              </a:rPr>
              <a:t>Right-click anywhere on the slide to display the presentation shortcut menu, and click </a:t>
            </a:r>
            <a:r>
              <a:rPr lang="en-US" sz="2000" b="1" i="0" u="none" strike="noStrike" baseline="0" smtClean="0">
                <a:latin typeface="Segoe"/>
                <a:ea typeface="ＭＳ ゴシック"/>
              </a:rPr>
              <a:t>See All Slides</a:t>
            </a:r>
            <a:r>
              <a:rPr lang="en-US" sz="2000" b="0" i="0" u="none" strike="noStrike" baseline="0" smtClean="0">
                <a:latin typeface="Segoe"/>
                <a:ea typeface="ＭＳ ゴシック"/>
              </a:rPr>
              <a:t>. Thumbnail images of the slides appear. Notice that slide 2 is darker than the others because it is hidden (see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1119.png"/>
          <p:cNvPicPr>
            <a:picLocks noChangeAspect="1"/>
          </p:cNvPicPr>
          <p:nvPr/>
        </p:nvPicPr>
        <p:blipFill rotWithShape="1">
          <a:blip r:embed="rId3">
            <a:extLst>
              <a:ext uri="{28A0092B-C50C-407E-A947-70E740481C1C}">
                <a14:useLocalDpi xmlns:a14="http://schemas.microsoft.com/office/drawing/2010/main" val="0"/>
              </a:ext>
            </a:extLst>
          </a:blip>
          <a:srcRect l="2037" t="9403" b="40769"/>
          <a:stretch/>
        </p:blipFill>
        <p:spPr>
          <a:xfrm>
            <a:off x="905933" y="3560848"/>
            <a:ext cx="7696200" cy="2560551"/>
          </a:xfrm>
          <a:prstGeom prst="rect">
            <a:avLst/>
          </a:prstGeom>
        </p:spPr>
      </p:pic>
    </p:spTree>
    <p:extLst>
      <p:ext uri="{BB962C8B-B14F-4D97-AF65-F5344CB8AC3E}">
        <p14:creationId xmlns:p14="http://schemas.microsoft.com/office/powerpoint/2010/main" val="277853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Press </a:t>
            </a:r>
            <a:r>
              <a:rPr lang="en-US" b="1" i="0" u="none" strike="noStrike" baseline="0" smtClean="0">
                <a:latin typeface="Segoe"/>
                <a:ea typeface="ＭＳ ゴシック"/>
              </a:rPr>
              <a:t>Page Down</a:t>
            </a:r>
            <a:r>
              <a:rPr lang="en-US" b="0" i="0" u="none" strike="noStrike" baseline="0" smtClean="0">
                <a:latin typeface="Segoe"/>
                <a:ea typeface="ＭＳ ゴシック"/>
              </a:rPr>
              <a:t> to display the next slide.</a:t>
            </a:r>
          </a:p>
          <a:p>
            <a:pPr lvl="1" rtl="0">
              <a:buAutoNum type="arabicPeriod" startAt="7"/>
            </a:pPr>
            <a:r>
              <a:rPr lang="en-US" b="0" i="0" u="none" strike="noStrike" baseline="0" smtClean="0">
                <a:latin typeface="Segoe"/>
                <a:ea typeface="ＭＳ ゴシック"/>
              </a:rPr>
              <a:t>Move the </a:t>
            </a:r>
            <a:r>
              <a:rPr lang="en-US" b="1" i="0" u="none" strike="noStrike" baseline="0" smtClean="0">
                <a:latin typeface="Segoe"/>
                <a:ea typeface="ＭＳ ゴシック"/>
              </a:rPr>
              <a:t>mouse pointer </a:t>
            </a:r>
            <a:r>
              <a:rPr lang="en-US" b="0" i="0" u="none" strike="noStrike" baseline="0" smtClean="0">
                <a:latin typeface="Segoe"/>
                <a:ea typeface="ＭＳ ゴシック"/>
              </a:rPr>
              <a:t>to display the presentation tools, and then click the </a:t>
            </a:r>
            <a:r>
              <a:rPr lang="en-US" b="1" i="0" u="none" strike="noStrike" baseline="0" smtClean="0">
                <a:latin typeface="Segoe"/>
                <a:ea typeface="ＭＳ ゴシック"/>
              </a:rPr>
              <a:t>Zoom</a:t>
            </a:r>
            <a:r>
              <a:rPr lang="en-US" b="0" i="0" u="none" strike="noStrike" baseline="0" smtClean="0">
                <a:latin typeface="Segoe"/>
                <a:ea typeface="ＭＳ ゴシック"/>
              </a:rPr>
              <a:t> button (looks like a magnifying glass). A large rectangular shaded area appears, attached to the mouse pointer.</a:t>
            </a:r>
          </a:p>
          <a:p>
            <a:pPr lvl="1" rtl="0">
              <a:buAutoNum type="arabicPeriod" startAt="7"/>
            </a:pPr>
            <a:r>
              <a:rPr lang="en-US" b="0" i="0" u="none" strike="noStrike" baseline="0" smtClean="0">
                <a:latin typeface="Segoe"/>
                <a:ea typeface="ＭＳ ゴシック"/>
              </a:rPr>
              <a:t>Move the </a:t>
            </a:r>
            <a:r>
              <a:rPr lang="en-US" b="1" i="0" u="none" strike="noStrike" baseline="0" smtClean="0">
                <a:latin typeface="Segoe"/>
                <a:ea typeface="ＭＳ ゴシック"/>
              </a:rPr>
              <a:t>mouse pointer</a:t>
            </a:r>
            <a:r>
              <a:rPr lang="en-US" b="0" i="0" u="none" strike="noStrike" baseline="0" smtClean="0">
                <a:latin typeface="Segoe"/>
                <a:ea typeface="ＭＳ ゴシック"/>
              </a:rPr>
              <a:t> so the shaded area is over the photo and then </a:t>
            </a:r>
            <a:r>
              <a:rPr lang="en-US" b="1" i="0" u="none" strike="noStrike" baseline="0" smtClean="0">
                <a:latin typeface="Segoe"/>
                <a:ea typeface="ＭＳ ゴシック"/>
              </a:rPr>
              <a:t>click</a:t>
            </a:r>
            <a:r>
              <a:rPr lang="en-US" b="0" i="0" u="none" strike="noStrike" baseline="0" smtClean="0">
                <a:latin typeface="Segoe"/>
                <a:ea typeface="ＭＳ ゴシック"/>
              </a:rPr>
              <a:t> to zoom in on the photo.  After looking at the photo,</a:t>
            </a:r>
            <a:r>
              <a:rPr lang="en-US" b="1" i="0" u="none" strike="noStrike" baseline="0" smtClean="0">
                <a:latin typeface="Segoe"/>
                <a:ea typeface="ＭＳ ゴシック"/>
              </a:rPr>
              <a:t> right-click </a:t>
            </a:r>
            <a:r>
              <a:rPr lang="en-US" b="0" i="0" u="none" strike="noStrike" baseline="0" smtClean="0">
                <a:latin typeface="Segoe"/>
                <a:ea typeface="ＭＳ ゴシック"/>
              </a:rPr>
              <a:t>to zoom out again.</a:t>
            </a:r>
          </a:p>
          <a:p>
            <a:pPr lvl="1">
              <a:buFont typeface="+mj-lt"/>
              <a:buAutoNum type="arabicPeriod" startAt="10"/>
            </a:pPr>
            <a:r>
              <a:rPr lang="en-US">
                <a:latin typeface="Segoe"/>
                <a:ea typeface="ＭＳ ゴシック"/>
              </a:rPr>
              <a:t>Click the </a:t>
            </a:r>
            <a:r>
              <a:rPr lang="en-US" b="1">
                <a:latin typeface="Segoe"/>
                <a:ea typeface="ＭＳ ゴシック"/>
              </a:rPr>
              <a:t>Menu</a:t>
            </a:r>
            <a:r>
              <a:rPr lang="en-US">
                <a:latin typeface="Segoe"/>
                <a:ea typeface="ＭＳ ゴシック"/>
              </a:rPr>
              <a:t> button in the presentation tools (the rightmost button) to display a menu), and then click </a:t>
            </a:r>
            <a:r>
              <a:rPr lang="en-US" b="1">
                <a:latin typeface="Segoe"/>
                <a:ea typeface="ＭＳ ゴシック"/>
              </a:rPr>
              <a:t>Last Viewed</a:t>
            </a:r>
            <a:r>
              <a:rPr lang="en-US">
                <a:latin typeface="Segoe"/>
                <a:ea typeface="ＭＳ ゴシック"/>
              </a:rPr>
              <a:t>. The slide you previously viewed (slide 2) displays.</a:t>
            </a:r>
          </a:p>
          <a:p>
            <a:pPr lvl="1">
              <a:buAutoNum type="arabicPeriod" startAt="10"/>
            </a:pPr>
            <a:r>
              <a:rPr lang="en-US" b="1">
                <a:latin typeface="Segoe"/>
                <a:ea typeface="ＭＳ ゴシック"/>
              </a:rPr>
              <a:t> </a:t>
            </a:r>
            <a:r>
              <a:rPr lang="en-US">
                <a:latin typeface="Segoe"/>
                <a:ea typeface="ＭＳ ゴシック"/>
              </a:rPr>
              <a:t> </a:t>
            </a:r>
            <a:r>
              <a:rPr lang="en-US" b="1">
                <a:latin typeface="Segoe"/>
                <a:ea typeface="ＭＳ ゴシック"/>
              </a:rPr>
              <a:t>Right-click</a:t>
            </a:r>
            <a:r>
              <a:rPr lang="en-US">
                <a:latin typeface="Segoe"/>
                <a:ea typeface="ＭＳ ゴシック"/>
              </a:rPr>
              <a:t> the screen again, then click </a:t>
            </a:r>
            <a:r>
              <a:rPr lang="en-US" b="1">
                <a:latin typeface="Segoe"/>
                <a:ea typeface="ＭＳ ゴシック"/>
              </a:rPr>
              <a:t>End Show</a:t>
            </a:r>
            <a:r>
              <a:rPr lang="en-US">
                <a:latin typeface="Segoe"/>
                <a:ea typeface="ＭＳ ゴシック"/>
              </a:rPr>
              <a:t> on the presentation shortcut menu to end the presentation.</a:t>
            </a: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490535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Move through a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a:p>
            <a:pPr lvl="0" rtl="0"/>
            <a:r>
              <a:rPr lang="en-US" b="0" i="0" u="none" strike="noStrike" baseline="0" smtClean="0">
                <a:latin typeface="Segoe"/>
                <a:ea typeface="ＭＳ ゴシック"/>
              </a:rPr>
              <a:t>As you work with PowerPoint, you will find that you develop a feel for the navigation tools that you find easiest to use. </a:t>
            </a:r>
          </a:p>
          <a:p>
            <a:pPr lvl="0" rtl="0"/>
            <a:r>
              <a:rPr lang="en-US" b="0" i="0" u="none" strike="noStrike" baseline="0" smtClean="0">
                <a:latin typeface="Segoe"/>
                <a:ea typeface="ＭＳ ゴシック"/>
              </a:rPr>
              <a:t>It is often more efficient, for example, to use keyboard options because they can be quicker than right-clicking and selecting options from shortcut menus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3489962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Presenter View</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USE</a:t>
            </a:r>
            <a:r>
              <a:rPr lang="en-US" sz="2000" b="0" i="0" u="none" strike="noStrike" baseline="0" smtClean="0">
                <a:latin typeface="Segoe"/>
                <a:ea typeface="ＭＳ ゴシック"/>
              </a:rPr>
              <a:t> the present-</a:t>
            </a:r>
            <a:br>
              <a:rPr lang="en-US" sz="2000" b="0" i="0" u="none" strike="noStrike" baseline="0" smtClean="0">
                <a:latin typeface="Segoe"/>
                <a:ea typeface="ＭＳ ゴシック"/>
              </a:rPr>
            </a:br>
            <a:r>
              <a:rPr lang="en-US" sz="2000" b="0" i="0" u="none" strike="noStrike" baseline="0" smtClean="0">
                <a:latin typeface="Segoe"/>
                <a:ea typeface="ＭＳ ゴシック"/>
              </a:rPr>
              <a:t>ation that is still </a:t>
            </a:r>
            <a:br>
              <a:rPr lang="en-US" sz="2000" b="0" i="0" u="none" strike="noStrike" baseline="0" smtClean="0">
                <a:latin typeface="Segoe"/>
                <a:ea typeface="ＭＳ ゴシック"/>
              </a:rPr>
            </a:br>
            <a:r>
              <a:rPr lang="en-US" sz="2000" b="0" i="0" u="none" strike="noStrike" baseline="0" smtClean="0">
                <a:latin typeface="Segoe"/>
                <a:ea typeface="ＭＳ ゴシック"/>
              </a:rPr>
              <a:t>open.</a:t>
            </a:r>
          </a:p>
          <a:p>
            <a:pPr lvl="1" rtl="0">
              <a:lnSpc>
                <a:spcPct val="90000"/>
              </a:lnSpc>
            </a:pPr>
            <a:r>
              <a:rPr lang="en-US" sz="2000" b="0" i="0" u="none" strike="noStrike" baseline="0" smtClean="0">
                <a:latin typeface="Segoe"/>
                <a:ea typeface="ＭＳ ゴシック"/>
              </a:rPr>
              <a:t>On the Slide </a:t>
            </a:r>
            <a:br>
              <a:rPr lang="en-US" sz="2000" b="0" i="0" u="none" strike="noStrike" baseline="0" smtClean="0">
                <a:latin typeface="Segoe"/>
                <a:ea typeface="ＭＳ ゴシック"/>
              </a:rPr>
            </a:br>
            <a:r>
              <a:rPr lang="en-US" sz="2000" b="0" i="0" u="none" strike="noStrike" baseline="0" smtClean="0">
                <a:latin typeface="Segoe"/>
                <a:ea typeface="ＭＳ ゴシック"/>
              </a:rPr>
              <a:t>Show tab,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From </a:t>
            </a:r>
            <a:br>
              <a:rPr lang="en-US" sz="2000" b="1" i="0" u="none" strike="noStrike" baseline="0" smtClean="0">
                <a:latin typeface="Segoe"/>
                <a:ea typeface="ＭＳ ゴシック"/>
              </a:rPr>
            </a:br>
            <a:r>
              <a:rPr lang="en-US" sz="2000" b="1" i="0" u="none" strike="noStrike" baseline="0" smtClean="0">
                <a:latin typeface="Segoe"/>
                <a:ea typeface="ＭＳ ゴシック"/>
              </a:rPr>
              <a:t>Beginning</a:t>
            </a:r>
            <a:r>
              <a:rPr lang="en-US" sz="2000" b="0" i="0" u="none" strike="noStrike" baseline="0" smtClean="0">
                <a:latin typeface="Segoe"/>
                <a:ea typeface="ＭＳ ゴシック"/>
              </a:rPr>
              <a:t> to</a:t>
            </a:r>
            <a:br>
              <a:rPr lang="en-US" sz="2000" b="0" i="0" u="none" strike="noStrike" baseline="0" smtClean="0">
                <a:latin typeface="Segoe"/>
                <a:ea typeface="ＭＳ ゴシック"/>
              </a:rPr>
            </a:br>
            <a:r>
              <a:rPr lang="en-US" sz="2000" b="0" i="0" u="none" strike="noStrike" baseline="0" smtClean="0">
                <a:latin typeface="Segoe"/>
                <a:ea typeface="ＭＳ ゴシック"/>
              </a:rPr>
              <a:t>start the pre-</a:t>
            </a:r>
            <a:br>
              <a:rPr lang="en-US" sz="2000" b="0" i="0" u="none" strike="noStrike" baseline="0" smtClean="0">
                <a:latin typeface="Segoe"/>
                <a:ea typeface="ＭＳ ゴシック"/>
              </a:rPr>
            </a:br>
            <a:r>
              <a:rPr lang="en-US" sz="2000" b="0" i="0" u="none" strike="noStrike" baseline="0" smtClean="0">
                <a:latin typeface="Segoe"/>
                <a:ea typeface="ＭＳ ゴシック"/>
              </a:rPr>
              <a:t>sentation </a:t>
            </a:r>
            <a:br>
              <a:rPr lang="en-US" sz="2000" b="0" i="0" u="none" strike="noStrike" baseline="0" smtClean="0">
                <a:latin typeface="Segoe"/>
                <a:ea typeface="ＭＳ ゴシック"/>
              </a:rPr>
            </a:br>
            <a:r>
              <a:rPr lang="en-US" sz="2000" b="0" i="0" u="none" strike="noStrike" baseline="0" smtClean="0">
                <a:latin typeface="Segoe"/>
                <a:ea typeface="ＭＳ ゴシック"/>
              </a:rPr>
              <a:t>from slide 1. </a:t>
            </a:r>
          </a:p>
          <a:p>
            <a:pPr lvl="1" rtl="0">
              <a:lnSpc>
                <a:spcPct val="90000"/>
              </a:lnSpc>
            </a:pPr>
            <a:r>
              <a:rPr lang="en-US" sz="2000" i="0" u="none" strike="noStrike" baseline="0" smtClean="0">
                <a:latin typeface="Segoe"/>
                <a:ea typeface="ＭＳ ゴシック"/>
              </a:rPr>
              <a:t> </a:t>
            </a:r>
            <a:r>
              <a:rPr lang="en-US" sz="2000" b="1" i="0" u="none" strike="noStrike" baseline="0" smtClean="0">
                <a:latin typeface="Segoe"/>
                <a:ea typeface="ＭＳ ゴシック"/>
              </a:rPr>
              <a:t>Right-click</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anywhere on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Show </a:t>
            </a:r>
            <a:br>
              <a:rPr lang="en-US" sz="2000" b="1" i="0" u="none" strike="noStrike" baseline="0" smtClean="0">
                <a:latin typeface="Segoe"/>
                <a:ea typeface="ＭＳ ゴシック"/>
              </a:rPr>
            </a:br>
            <a:r>
              <a:rPr lang="en-US" sz="2000" b="1" i="0" u="none" strike="noStrike" baseline="0" smtClean="0">
                <a:latin typeface="Segoe"/>
                <a:ea typeface="ＭＳ ゴシック"/>
              </a:rPr>
              <a:t>Presenter View</a:t>
            </a:r>
            <a:r>
              <a:rPr lang="en-US" sz="2000" b="0" i="0" u="none" strike="noStrike" baseline="0" smtClean="0">
                <a:latin typeface="Segoe"/>
                <a:ea typeface="ＭＳ ゴシック"/>
              </a:rPr>
              <a:t> on the menu. Presenter view appears (see the figure above).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1120.png"/>
          <p:cNvPicPr>
            <a:picLocks noChangeAspect="1"/>
          </p:cNvPicPr>
          <p:nvPr/>
        </p:nvPicPr>
        <p:blipFill rotWithShape="1">
          <a:blip r:embed="rId2">
            <a:extLst>
              <a:ext uri="{28A0092B-C50C-407E-A947-70E740481C1C}">
                <a14:useLocalDpi xmlns:a14="http://schemas.microsoft.com/office/drawing/2010/main" val="0"/>
              </a:ext>
            </a:extLst>
          </a:blip>
          <a:srcRect l="3889"/>
          <a:stretch/>
        </p:blipFill>
        <p:spPr>
          <a:xfrm>
            <a:off x="3124200" y="1600200"/>
            <a:ext cx="5527669" cy="3979333"/>
          </a:xfrm>
          <a:prstGeom prst="rect">
            <a:avLst/>
          </a:prstGeom>
        </p:spPr>
      </p:pic>
    </p:spTree>
    <p:extLst>
      <p:ext uri="{BB962C8B-B14F-4D97-AF65-F5344CB8AC3E}">
        <p14:creationId xmlns:p14="http://schemas.microsoft.com/office/powerpoint/2010/main" val="1546989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Presenter View</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current slide appears in the large pane on the left. Beneath it are icons that represent some of the same presenter tools as in Slide Show view. These were pointed out in the figure on slide 40. The next slide appears in the smaller pane on the right. If this slide contained any speaker notes, they would appear in the lower right corner.</a:t>
            </a:r>
          </a:p>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Next</a:t>
            </a:r>
            <a:r>
              <a:rPr lang="en-US" b="0" i="0" u="none" strike="noStrike" baseline="0" smtClean="0">
                <a:latin typeface="Segoe"/>
                <a:ea typeface="ＭＳ ゴシック"/>
              </a:rPr>
              <a:t> arrow (right-pointing arrow) at the bottom of the screen. The presentation advances to the next slide.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841005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Presenter View</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Below the notes pane, click the </a:t>
            </a:r>
            <a:r>
              <a:rPr lang="en-US" b="1" i="0" u="none" strike="noStrike" baseline="0" smtClean="0">
                <a:latin typeface="Segoe"/>
                <a:ea typeface="ＭＳ ゴシック"/>
              </a:rPr>
              <a:t>Make the Text Smaller</a:t>
            </a:r>
            <a:r>
              <a:rPr lang="en-US" b="0" i="0" u="none" strike="noStrike" baseline="0" smtClean="0">
                <a:latin typeface="Segoe"/>
                <a:ea typeface="ＭＳ ゴシック"/>
              </a:rPr>
              <a:t> button. The note text appears smaller (see the figure on the next slide).</a:t>
            </a:r>
          </a:p>
          <a:p>
            <a:pPr lvl="1" rtl="0">
              <a:buAutoNum type="arabicPeriod" startAt="4"/>
            </a:pPr>
            <a:r>
              <a:rPr lang="en-US" b="0" i="0" u="none" strike="noStrike" baseline="0" smtClean="0">
                <a:latin typeface="Segoe"/>
                <a:ea typeface="ＭＳ ゴシック"/>
              </a:rPr>
              <a:t>Above the current slide, note the </a:t>
            </a:r>
            <a:r>
              <a:rPr lang="en-US" b="1" i="0" u="none" strike="noStrike" baseline="0" smtClean="0">
                <a:latin typeface="Segoe"/>
                <a:ea typeface="ＭＳ ゴシック"/>
              </a:rPr>
              <a:t>timer</a:t>
            </a:r>
            <a:r>
              <a:rPr lang="en-US" b="0" i="0" u="none" strike="noStrike" baseline="0" smtClean="0">
                <a:latin typeface="Segoe"/>
                <a:ea typeface="ＭＳ ゴシック"/>
              </a:rPr>
              <a:t>, which has been recording how much time the presentation has been running. Click the </a:t>
            </a:r>
            <a:r>
              <a:rPr lang="en-US" b="1" i="0" u="none" strike="noStrike" baseline="0" smtClean="0">
                <a:latin typeface="Segoe"/>
                <a:ea typeface="ＭＳ ゴシック"/>
              </a:rPr>
              <a:t>Pause the Timer</a:t>
            </a:r>
            <a:r>
              <a:rPr lang="en-US" b="0" i="0" u="none" strike="noStrike" baseline="0" smtClean="0">
                <a:latin typeface="Segoe"/>
                <a:ea typeface="ＭＳ ゴシック"/>
              </a:rPr>
              <a:t> button next to it. The timer stops, and the button turns to a Resume the Timer button (right pointing arrow).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394678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Slide Size and Orientation</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Portrait</a:t>
            </a:r>
            <a:r>
              <a:rPr lang="en-US" b="0" i="0" u="none" strike="noStrike" baseline="0" smtClean="0">
                <a:latin typeface="Segoe"/>
                <a:ea typeface="ＭＳ ゴシック"/>
              </a:rPr>
              <a:t> in the Slides area.</a:t>
            </a:r>
          </a:p>
          <a:p>
            <a:pPr lvl="1" rtl="0">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A dialog box opens asking whether you want to maximize the size of your content or scale it down.</a:t>
            </a:r>
          </a:p>
          <a:p>
            <a:pPr lvl="1" rtl="0">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Ensure Fit</a:t>
            </a:r>
            <a:r>
              <a:rPr lang="en-US" b="0" i="0" u="none" strike="noStrike" baseline="0" smtClean="0">
                <a:latin typeface="Segoe"/>
                <a:ea typeface="ＭＳ ゴシック"/>
              </a:rPr>
              <a:t>. The slide’s orientation and aspect ratio has changed.</a:t>
            </a:r>
          </a:p>
          <a:p>
            <a:pPr lvl="1" rtl="0">
              <a:buAutoNum type="arabicPeriod" startAt="7"/>
            </a:pPr>
            <a:r>
              <a:rPr lang="en-US" b="0" i="0" u="none" strike="noStrike" baseline="0" smtClean="0">
                <a:latin typeface="Segoe"/>
                <a:ea typeface="ＭＳ ゴシック"/>
              </a:rPr>
              <a:t>Reopen the </a:t>
            </a:r>
            <a:r>
              <a:rPr lang="en-US" b="1" i="0" u="none" strike="noStrike" baseline="0" smtClean="0">
                <a:latin typeface="Segoe"/>
                <a:ea typeface="ＭＳ ゴシック"/>
              </a:rPr>
              <a:t>Slide Size</a:t>
            </a:r>
            <a:r>
              <a:rPr lang="en-US" b="0" i="0" u="none" strike="noStrike" baseline="0" smtClean="0">
                <a:latin typeface="Segoe"/>
                <a:ea typeface="ＭＳ ゴシック"/>
              </a:rPr>
              <a:t> drop-down list and click </a:t>
            </a:r>
            <a:r>
              <a:rPr lang="en-US" b="1" i="0" u="none" strike="noStrike" baseline="0" smtClean="0">
                <a:latin typeface="Segoe"/>
                <a:ea typeface="ＭＳ ゴシック"/>
              </a:rPr>
              <a:t>Standard (4:3).</a:t>
            </a:r>
          </a:p>
          <a:p>
            <a:pPr lvl="1" rtl="0">
              <a:buAutoNum type="arabicPeriod" startAt="7"/>
            </a:pPr>
            <a:r>
              <a:rPr lang="en-US" b="0" i="0" u="none" strike="noStrike" baseline="0" smtClean="0">
                <a:latin typeface="Segoe"/>
                <a:ea typeface="ＭＳ ゴシック"/>
              </a:rPr>
              <a:t>When prompted whether you want to maximize or ensure fit of the content, click </a:t>
            </a:r>
            <a:r>
              <a:rPr lang="en-US" b="1" i="0" u="none" strike="noStrike" baseline="0" smtClean="0">
                <a:latin typeface="Segoe"/>
                <a:ea typeface="ＭＳ ゴシック"/>
              </a:rPr>
              <a:t>Maximize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250044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Use Presenter View</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50</a:t>
            </a:fld>
            <a:endParaRPr lang="en-US" dirty="0"/>
          </a:p>
        </p:txBody>
      </p:sp>
      <p:pic>
        <p:nvPicPr>
          <p:cNvPr id="7" name="Picture 6" descr="1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532" y="1600200"/>
            <a:ext cx="6663267" cy="4619492"/>
          </a:xfrm>
          <a:prstGeom prst="rect">
            <a:avLst/>
          </a:prstGeom>
        </p:spPr>
      </p:pic>
    </p:spTree>
    <p:extLst>
      <p:ext uri="{BB962C8B-B14F-4D97-AF65-F5344CB8AC3E}">
        <p14:creationId xmlns:p14="http://schemas.microsoft.com/office/powerpoint/2010/main" val="927412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Presenter View</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Restart the Timer</a:t>
            </a:r>
            <a:r>
              <a:rPr lang="en-US" b="0" i="0" u="none" strike="noStrike" baseline="0" smtClean="0">
                <a:latin typeface="Segoe"/>
                <a:ea typeface="ＭＳ ゴシック"/>
              </a:rPr>
              <a:t> button (the button to the right of the Resume the Timer button). The timer resets, and the resumes counting.</a:t>
            </a:r>
          </a:p>
          <a:p>
            <a:pPr lvl="1" rtl="0">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Show Taskbar</a:t>
            </a:r>
            <a:r>
              <a:rPr lang="en-US" b="0" i="0" u="none" strike="noStrike" baseline="0" smtClean="0">
                <a:latin typeface="Segoe"/>
                <a:ea typeface="ＭＳ ゴシック"/>
              </a:rPr>
              <a:t>. The taskbar appears at the bottom of the screen. Click </a:t>
            </a:r>
            <a:r>
              <a:rPr lang="en-US" b="1" i="0" u="none" strike="noStrike" baseline="0" smtClean="0">
                <a:latin typeface="Segoe"/>
                <a:ea typeface="ＭＳ ゴシック"/>
              </a:rPr>
              <a:t>Show Taskbar</a:t>
            </a:r>
            <a:r>
              <a:rPr lang="en-US" b="0" i="0" u="none" strike="noStrike" baseline="0" smtClean="0">
                <a:latin typeface="Segoe"/>
                <a:ea typeface="ＭＳ ゴシック"/>
              </a:rPr>
              <a:t> again to turn it off. Showing the taskbar during a presentation can be useful because it enables you to jump out to some other application temporarily.</a:t>
            </a:r>
          </a:p>
          <a:p>
            <a:pPr lvl="1" rtl="0">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Black or Unblack Slide Show</a:t>
            </a:r>
            <a:r>
              <a:rPr lang="en-US" b="0" i="0" u="none" strike="noStrike" baseline="0" smtClean="0">
                <a:latin typeface="Segoe"/>
                <a:ea typeface="ＭＳ ゴシック"/>
              </a:rPr>
              <a:t> button below the current slide. The image of the current slide appears black, and appears that way on the audience’s screen too.</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1604558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Presenter View</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Click the </a:t>
            </a:r>
            <a:r>
              <a:rPr lang="en-US" b="1" i="0" u="none" strike="noStrike" baseline="0" smtClean="0">
                <a:latin typeface="Segoe"/>
                <a:ea typeface="ＭＳ ゴシック"/>
              </a:rPr>
              <a:t>Black or Unblack Slide Show</a:t>
            </a:r>
            <a:r>
              <a:rPr lang="en-US" b="0" i="0" u="none" strike="noStrike" baseline="0" smtClean="0">
                <a:latin typeface="Segoe"/>
                <a:ea typeface="ＭＳ ゴシック"/>
              </a:rPr>
              <a:t> button again to restore the current slide’s image to the audience’s screen.</a:t>
            </a:r>
          </a:p>
          <a:p>
            <a:pPr lvl="1" rtl="0">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End Slide Show</a:t>
            </a:r>
            <a:r>
              <a:rPr lang="en-US" b="0" i="0" u="none" strike="noStrike" baseline="0" smtClean="0">
                <a:latin typeface="Segoe"/>
                <a:ea typeface="ＭＳ ゴシック"/>
              </a:rPr>
              <a:t> to end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3816995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Annotate Slides </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Press </a:t>
            </a:r>
            <a:r>
              <a:rPr lang="en-US" b="1" i="0" u="none" strike="noStrike" baseline="0" smtClean="0">
                <a:latin typeface="Segoe"/>
                <a:ea typeface="ＭＳ ゴシック"/>
              </a:rPr>
              <a:t>F5</a:t>
            </a:r>
            <a:r>
              <a:rPr lang="en-US" b="0" i="0" u="none" strike="noStrike" baseline="0" smtClean="0">
                <a:latin typeface="Segoe"/>
                <a:ea typeface="ＭＳ ゴシック"/>
              </a:rPr>
              <a:t> to start the presentation </a:t>
            </a:r>
            <a:br>
              <a:rPr lang="en-US" b="0" i="0" u="none" strike="noStrike" baseline="0" smtClean="0">
                <a:latin typeface="Segoe"/>
                <a:ea typeface="ＭＳ ゴシック"/>
              </a:rPr>
            </a:br>
            <a:r>
              <a:rPr lang="en-US" b="0" i="0" u="none" strike="noStrike" baseline="0" smtClean="0">
                <a:latin typeface="Segoe"/>
                <a:ea typeface="ＭＳ ゴシック"/>
              </a:rPr>
              <a:t>from </a:t>
            </a:r>
            <a:r>
              <a:rPr lang="en-US" b="1" i="0" u="none" strike="noStrike" baseline="0" smtClean="0">
                <a:latin typeface="Segoe"/>
                <a:ea typeface="ＭＳ ゴシック"/>
              </a:rPr>
              <a:t>slide 1</a:t>
            </a:r>
            <a:r>
              <a:rPr lang="en-US" b="0" i="0" u="none" strike="noStrike" baseline="0" smtClean="0">
                <a:latin typeface="Segoe"/>
                <a:ea typeface="ＭＳ ゴシック"/>
              </a:rPr>
              <a:t>, </a:t>
            </a:r>
            <a:r>
              <a:rPr lang="en-US" b="1" i="0" u="none" strike="noStrike" baseline="0" smtClean="0">
                <a:latin typeface="Segoe"/>
                <a:ea typeface="ＭＳ ゴシック"/>
              </a:rPr>
              <a:t>type</a:t>
            </a:r>
            <a:r>
              <a:rPr lang="en-US" b="0" i="0" u="none" strike="noStrike" baseline="0" smtClean="0">
                <a:latin typeface="Segoe"/>
                <a:ea typeface="ＭＳ ゴシック"/>
              </a:rPr>
              <a:t> </a:t>
            </a:r>
            <a:r>
              <a:rPr lang="en-US" b="1" i="0" u="none" strike="noStrike" baseline="0" smtClean="0">
                <a:latin typeface="Segoe"/>
                <a:ea typeface="ＭＳ ゴシック"/>
              </a:rPr>
              <a:t>7</a:t>
            </a:r>
            <a:r>
              <a:rPr lang="en-US" b="0" i="0" u="none" strike="noStrike" baseline="0" smtClean="0">
                <a:latin typeface="Segoe"/>
                <a:ea typeface="ＭＳ ゴシック"/>
              </a:rPr>
              <a:t>, and press </a:t>
            </a:r>
            <a:br>
              <a:rPr lang="en-US" b="0" i="0" u="none" strike="noStrike" baseline="0" smtClean="0">
                <a:latin typeface="Segoe"/>
                <a:ea typeface="ＭＳ ゴシック"/>
              </a:rPr>
            </a:br>
            <a:r>
              <a:rPr lang="en-US" b="1" i="0" u="none" strike="noStrike" baseline="0" smtClean="0">
                <a:latin typeface="Segoe"/>
                <a:ea typeface="ＭＳ ゴシック"/>
              </a:rPr>
              <a:t>Enter</a:t>
            </a:r>
            <a:r>
              <a:rPr lang="en-US" b="0" i="0" u="none" strike="noStrike" baseline="0" smtClean="0">
                <a:latin typeface="Segoe"/>
                <a:ea typeface="ＭＳ ゴシック"/>
              </a:rPr>
              <a:t>. Slide 7 appears. </a:t>
            </a:r>
          </a:p>
          <a:p>
            <a:pPr lvl="1" rtl="0"/>
            <a:r>
              <a:rPr lang="en-US" b="0" i="0" u="none" strike="noStrike" baseline="0" smtClean="0">
                <a:latin typeface="Segoe"/>
                <a:ea typeface="ＭＳ ゴシック"/>
              </a:rPr>
              <a:t>Move the </a:t>
            </a:r>
            <a:r>
              <a:rPr lang="en-US" b="1" i="0" u="none" strike="noStrike" baseline="0" smtClean="0">
                <a:latin typeface="Segoe"/>
                <a:ea typeface="ＭＳ ゴシック"/>
              </a:rPr>
              <a:t>mouse</a:t>
            </a:r>
            <a:r>
              <a:rPr lang="en-US" b="0" i="0" u="none" strike="noStrike" baseline="0" smtClean="0">
                <a:latin typeface="Segoe"/>
                <a:ea typeface="ＭＳ ゴシック"/>
              </a:rPr>
              <a:t> to display the </a:t>
            </a:r>
            <a:br>
              <a:rPr lang="en-US" b="0" i="0" u="none" strike="noStrike" baseline="0" smtClean="0">
                <a:latin typeface="Segoe"/>
                <a:ea typeface="ＭＳ ゴシック"/>
              </a:rPr>
            </a:br>
            <a:r>
              <a:rPr lang="en-US" b="0" i="0" u="none" strike="noStrike" baseline="0" smtClean="0">
                <a:latin typeface="Segoe"/>
                <a:ea typeface="ＭＳ ゴシック"/>
              </a:rPr>
              <a:t>presenter tools, click the </a:t>
            </a:r>
            <a:r>
              <a:rPr lang="en-US" b="1" i="0" u="none" strike="noStrike" baseline="0" smtClean="0">
                <a:latin typeface="Segoe"/>
                <a:ea typeface="ＭＳ ゴシック"/>
              </a:rPr>
              <a:t>Pen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icon, and </a:t>
            </a:r>
            <a:r>
              <a:rPr lang="en-US" b="1" i="0" u="none" strike="noStrike" baseline="0" smtClean="0">
                <a:latin typeface="Segoe"/>
                <a:ea typeface="ＭＳ ゴシック"/>
              </a:rPr>
              <a:t>Pen</a:t>
            </a:r>
            <a:r>
              <a:rPr lang="en-US" b="0" i="0" u="none" strike="noStrike" baseline="0" smtClean="0">
                <a:latin typeface="Segoe"/>
                <a:ea typeface="ＭＳ ゴシック"/>
              </a:rPr>
              <a:t> (see the figure at</a:t>
            </a:r>
            <a:br>
              <a:rPr lang="en-US" b="0" i="0" u="none" strike="noStrike" baseline="0" smtClean="0">
                <a:latin typeface="Segoe"/>
                <a:ea typeface="ＭＳ ゴシック"/>
              </a:rPr>
            </a:br>
            <a:r>
              <a:rPr lang="en-US" b="0" i="0" u="none" strike="noStrike" baseline="0" smtClean="0">
                <a:latin typeface="Segoe"/>
                <a:ea typeface="ＭＳ ゴシック"/>
              </a:rPr>
              <a:t>right). The pointer changes to a </a:t>
            </a:r>
            <a:br>
              <a:rPr lang="en-US" b="0" i="0" u="none" strike="noStrike" baseline="0" smtClean="0">
                <a:latin typeface="Segoe"/>
                <a:ea typeface="ＭＳ ゴシック"/>
              </a:rPr>
            </a:br>
            <a:r>
              <a:rPr lang="en-US" b="0" i="0" u="none" strike="noStrike" baseline="0" smtClean="0">
                <a:latin typeface="Segoe"/>
                <a:ea typeface="ＭＳ ゴシック"/>
              </a:rPr>
              <a:t>small, round pen pointer.</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1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933" y="2057400"/>
            <a:ext cx="3131738" cy="2997200"/>
          </a:xfrm>
          <a:prstGeom prst="rect">
            <a:avLst/>
          </a:prstGeom>
        </p:spPr>
      </p:pic>
    </p:spTree>
    <p:extLst>
      <p:ext uri="{BB962C8B-B14F-4D97-AF65-F5344CB8AC3E}">
        <p14:creationId xmlns:p14="http://schemas.microsoft.com/office/powerpoint/2010/main" val="2369683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Annotate Slides </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1" i="0" u="none" strike="noStrike" baseline="0" smtClean="0">
                <a:latin typeface="Segoe"/>
                <a:ea typeface="ＭＳ ゴシック"/>
              </a:rPr>
              <a:t>Right-click</a:t>
            </a:r>
            <a:r>
              <a:rPr lang="en-US" b="0" i="0" u="none" strike="noStrike" baseline="0" smtClean="0">
                <a:latin typeface="Segoe"/>
                <a:ea typeface="ＭＳ ゴシック"/>
              </a:rPr>
              <a:t> the slide, point to </a:t>
            </a:r>
            <a:r>
              <a:rPr lang="en-US" b="1" i="0" u="none" strike="noStrike" baseline="0" smtClean="0">
                <a:latin typeface="Segoe"/>
                <a:ea typeface="ＭＳ ゴシック"/>
              </a:rPr>
              <a:t>Pointer Options</a:t>
            </a:r>
            <a:r>
              <a:rPr lang="en-US" b="0" i="0" u="none" strike="noStrike" baseline="0" smtClean="0">
                <a:latin typeface="Segoe"/>
                <a:ea typeface="ＭＳ ゴシック"/>
              </a:rPr>
              <a:t>, and click </a:t>
            </a:r>
            <a:r>
              <a:rPr lang="en-US" b="1" i="0" u="none" strike="noStrike" baseline="0" smtClean="0">
                <a:latin typeface="Segoe"/>
                <a:ea typeface="ＭＳ ゴシック"/>
              </a:rPr>
              <a:t>Ink Color</a:t>
            </a:r>
            <a:r>
              <a:rPr lang="en-US" b="0" i="0" u="none" strike="noStrike" baseline="0" smtClean="0">
                <a:latin typeface="Segoe"/>
                <a:ea typeface="ＭＳ ゴシック"/>
              </a:rPr>
              <a:t>. Then click </a:t>
            </a:r>
            <a:r>
              <a:rPr lang="en-US" b="1" i="0" u="none" strike="noStrike" baseline="0" smtClean="0">
                <a:latin typeface="Segoe"/>
                <a:ea typeface="ＭＳ ゴシック"/>
              </a:rPr>
              <a:t>Orange</a:t>
            </a:r>
            <a:r>
              <a:rPr lang="en-US" b="0" i="0" u="none" strike="noStrike" baseline="0" smtClean="0">
                <a:latin typeface="Segoe"/>
                <a:ea typeface="ＭＳ ゴシック"/>
              </a:rPr>
              <a:t> in the Standard Colors palette.</a:t>
            </a:r>
          </a:p>
          <a:p>
            <a:pPr lvl="1" rtl="0">
              <a:buAutoNum type="arabicPeriod" startAt="3"/>
            </a:pPr>
            <a:r>
              <a:rPr lang="en-US" b="0" i="0" u="none" strike="noStrike" baseline="0" smtClean="0">
                <a:latin typeface="Segoe"/>
                <a:ea typeface="ＭＳ ゴシック"/>
              </a:rPr>
              <a:t>Use the </a:t>
            </a:r>
            <a:r>
              <a:rPr lang="en-US" b="1" i="0" u="none" strike="noStrike" baseline="0" smtClean="0">
                <a:latin typeface="Segoe"/>
                <a:ea typeface="ＭＳ ゴシック"/>
              </a:rPr>
              <a:t>pen </a:t>
            </a:r>
            <a:br>
              <a:rPr lang="en-US" b="1" i="0" u="none" strike="noStrike" baseline="0" smtClean="0">
                <a:latin typeface="Segoe"/>
                <a:ea typeface="ＭＳ ゴシック"/>
              </a:rPr>
            </a:br>
            <a:r>
              <a:rPr lang="en-US" b="1" i="0" u="none" strike="noStrike" baseline="0" smtClean="0">
                <a:latin typeface="Segoe"/>
                <a:ea typeface="ＭＳ ゴシック"/>
              </a:rPr>
              <a:t>pointer </a:t>
            </a:r>
            <a:r>
              <a:rPr lang="en-US" b="0" i="0" u="none" strike="noStrike" baseline="0" smtClean="0">
                <a:latin typeface="Segoe"/>
                <a:ea typeface="ＭＳ ゴシック"/>
              </a:rPr>
              <a:t>to circle </a:t>
            </a:r>
            <a:br>
              <a:rPr lang="en-US" b="0" i="0" u="none" strike="noStrike" baseline="0" smtClean="0">
                <a:latin typeface="Segoe"/>
                <a:ea typeface="ＭＳ ゴシック"/>
              </a:rPr>
            </a:br>
            <a:r>
              <a:rPr lang="en-US" b="0" i="0" u="none" strike="noStrike" baseline="0" smtClean="0">
                <a:latin typeface="Segoe"/>
                <a:ea typeface="ＭＳ ゴシック"/>
              </a:rPr>
              <a:t>the value for site </a:t>
            </a:r>
            <a:br>
              <a:rPr lang="en-US" b="0" i="0" u="none" strike="noStrike" baseline="0" smtClean="0">
                <a:latin typeface="Segoe"/>
                <a:ea typeface="ＭＳ ゴシック"/>
              </a:rPr>
            </a:br>
            <a:r>
              <a:rPr lang="en-US" b="0" i="0" u="none" strike="noStrike" baseline="0" smtClean="0">
                <a:latin typeface="Segoe"/>
                <a:ea typeface="ＭＳ ゴシック"/>
              </a:rPr>
              <a:t>preparation, </a:t>
            </a:r>
            <a:br>
              <a:rPr lang="en-US" b="0" i="0" u="none" strike="noStrike" baseline="0" smtClean="0">
                <a:latin typeface="Segoe"/>
                <a:ea typeface="ＭＳ ゴシック"/>
              </a:rPr>
            </a:br>
            <a:r>
              <a:rPr lang="en-US" b="1" i="0" u="none" strike="noStrike" baseline="0" smtClean="0">
                <a:latin typeface="Segoe"/>
                <a:ea typeface="ＭＳ ゴシック"/>
              </a:rPr>
              <a:t>$1,125,500</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(see the figure </a:t>
            </a:r>
            <a:br>
              <a:rPr lang="en-US" b="0" i="0" u="none" strike="noStrike" baseline="0" smtClean="0">
                <a:latin typeface="Segoe"/>
                <a:ea typeface="ＭＳ ゴシック"/>
              </a:rPr>
            </a:br>
            <a:r>
              <a:rPr lang="en-US" b="0" i="0" u="none" strike="noStrike" baseline="0" smtClean="0">
                <a:latin typeface="Segoe"/>
                <a:ea typeface="ＭＳ ゴシック"/>
              </a:rPr>
              <a:t>at right).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466" y="2362200"/>
            <a:ext cx="5038862" cy="3183467"/>
          </a:xfrm>
          <a:prstGeom prst="rect">
            <a:avLst/>
          </a:prstGeom>
        </p:spPr>
      </p:pic>
    </p:spTree>
    <p:extLst>
      <p:ext uri="{BB962C8B-B14F-4D97-AF65-F5344CB8AC3E}">
        <p14:creationId xmlns:p14="http://schemas.microsoft.com/office/powerpoint/2010/main" val="6529197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Annotate Slides </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Press the </a:t>
            </a:r>
            <a:r>
              <a:rPr lang="en-US" b="1" i="0" u="none" strike="noStrike" baseline="0" smtClean="0">
                <a:latin typeface="Segoe"/>
                <a:ea typeface="ＭＳ ゴシック"/>
              </a:rPr>
              <a:t>B</a:t>
            </a:r>
            <a:r>
              <a:rPr lang="en-US" b="0" i="0" u="none" strike="noStrike" baseline="0" smtClean="0">
                <a:latin typeface="Segoe"/>
                <a:ea typeface="ＭＳ ゴシック"/>
              </a:rPr>
              <a:t> </a:t>
            </a:r>
            <a:r>
              <a:rPr lang="en-US" b="1" i="0" u="none" strike="noStrike" baseline="0" smtClean="0">
                <a:latin typeface="Segoe"/>
                <a:ea typeface="ＭＳ ゴシック"/>
              </a:rPr>
              <a:t>key</a:t>
            </a:r>
            <a:r>
              <a:rPr lang="en-US" b="0" i="0" u="none" strike="noStrike" baseline="0" smtClean="0">
                <a:latin typeface="Segoe"/>
                <a:ea typeface="ＭＳ ゴシック"/>
              </a:rPr>
              <a:t> on the keyboard. The screen is blacked out so you can annotate without the distraction of the slide material.</a:t>
            </a:r>
          </a:p>
          <a:p>
            <a:pPr lvl="1" rtl="0">
              <a:buAutoNum type="arabicPeriod" startAt="5"/>
            </a:pPr>
            <a:r>
              <a:rPr lang="en-US" b="0" i="0" u="none" strike="noStrike" baseline="0" smtClean="0">
                <a:latin typeface="Segoe"/>
                <a:ea typeface="ＭＳ ゴシック"/>
              </a:rPr>
              <a:t>Use the</a:t>
            </a:r>
            <a:r>
              <a:rPr lang="en-US" b="1" i="0" u="none" strike="noStrike" baseline="0" smtClean="0">
                <a:latin typeface="Segoe"/>
                <a:ea typeface="ＭＳ ゴシック"/>
              </a:rPr>
              <a:t> pen pointer</a:t>
            </a:r>
            <a:r>
              <a:rPr lang="en-US" b="0" i="0" u="none" strike="noStrike" baseline="0" smtClean="0">
                <a:latin typeface="Segoe"/>
                <a:ea typeface="ＭＳ ゴシック"/>
              </a:rPr>
              <a:t> to draw a large U.S. currency symbol ($) in the middle of the slide.</a:t>
            </a:r>
          </a:p>
          <a:p>
            <a:pPr lvl="1" rtl="0">
              <a:buAutoNum type="arabicPeriod" startAt="5"/>
            </a:pPr>
            <a:r>
              <a:rPr lang="en-US" b="0" i="0" u="none" strike="noStrike" baseline="0" smtClean="0">
                <a:latin typeface="Segoe"/>
                <a:ea typeface="ＭＳ ゴシック"/>
              </a:rPr>
              <a:t>Press the </a:t>
            </a:r>
            <a:r>
              <a:rPr lang="en-US" b="1" i="0" u="none" strike="noStrike" baseline="0" smtClean="0">
                <a:latin typeface="Segoe"/>
                <a:ea typeface="ＭＳ ゴシック"/>
              </a:rPr>
              <a:t>B key</a:t>
            </a:r>
            <a:r>
              <a:rPr lang="en-US" b="0" i="0" u="none" strike="noStrike" baseline="0" smtClean="0">
                <a:latin typeface="Segoe"/>
                <a:ea typeface="ＭＳ ゴシック"/>
              </a:rPr>
              <a:t> again. The slide background is restored and the annotation disappears.</a:t>
            </a:r>
          </a:p>
          <a:p>
            <a:pPr lvl="1" rtl="0">
              <a:buAutoNum type="arabicPeriod" startAt="5"/>
            </a:pPr>
            <a:r>
              <a:rPr lang="en-US" b="0" i="0" u="none" strike="noStrike" baseline="0" smtClean="0">
                <a:latin typeface="Segoe"/>
                <a:ea typeface="ＭＳ ゴシック"/>
              </a:rPr>
              <a:t>Press </a:t>
            </a:r>
            <a:r>
              <a:rPr lang="en-US" b="1" i="0" u="none" strike="noStrike" baseline="0" smtClean="0">
                <a:latin typeface="Segoe"/>
                <a:ea typeface="ＭＳ ゴシック"/>
              </a:rPr>
              <a:t>Esc</a:t>
            </a:r>
            <a:r>
              <a:rPr lang="en-US" b="0" i="0" u="none" strike="noStrike" baseline="0" smtClean="0">
                <a:latin typeface="Segoe"/>
                <a:ea typeface="ＭＳ ゴシック"/>
              </a:rPr>
              <a:t> on the keyboard. The arrow pointer is restored.</a:t>
            </a:r>
          </a:p>
          <a:p>
            <a:pPr lvl="1" rtl="0">
              <a:buAutoNum type="arabicPeriod" startAt="5"/>
            </a:pPr>
            <a:r>
              <a:rPr lang="en-US" b="0" i="0" u="none" strike="noStrike" baseline="0" smtClean="0">
                <a:latin typeface="Segoe"/>
                <a:ea typeface="ＭＳ ゴシック"/>
              </a:rPr>
              <a:t>Click or press </a:t>
            </a:r>
            <a:r>
              <a:rPr lang="en-US" b="1" i="0" u="none" strike="noStrike" baseline="0" smtClean="0">
                <a:latin typeface="Segoe"/>
                <a:ea typeface="ＭＳ ゴシック"/>
              </a:rPr>
              <a:t>Enter</a:t>
            </a:r>
            <a:r>
              <a:rPr lang="en-US" b="0" i="0" u="none" strike="noStrike" baseline="0" smtClean="0">
                <a:latin typeface="Segoe"/>
                <a:ea typeface="ＭＳ ゴシック"/>
              </a:rPr>
              <a:t> to go to slide 8.</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531525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Annotate Slides </a:t>
            </a:r>
            <a:endParaRPr lang="en-US"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pic>
        <p:nvPicPr>
          <p:cNvPr id="7" name="Picture 6" descr="11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604" y="2667000"/>
            <a:ext cx="5521396" cy="3403600"/>
          </a:xfrm>
          <a:prstGeom prst="rect">
            <a:avLst/>
          </a:prstGeom>
        </p:spPr>
      </p:pic>
      <p:sp>
        <p:nvSpPr>
          <p:cNvPr id="3" name="Text Placeholder 2"/>
          <p:cNvSpPr>
            <a:spLocks noGrp="1"/>
          </p:cNvSpPr>
          <p:nvPr>
            <p:ph type="body" idx="1"/>
          </p:nvPr>
        </p:nvSpPr>
        <p:spPr>
          <a:xfrm>
            <a:off x="457200" y="1524000"/>
            <a:ext cx="8077200" cy="4953000"/>
          </a:xfrm>
        </p:spPr>
        <p:txBody>
          <a:bodyPr/>
          <a:lstStyle/>
          <a:p>
            <a:pPr lvl="1" rtl="0">
              <a:buFont typeface="+mj-lt"/>
              <a:buAutoNum type="arabicPeriod" startAt="10"/>
            </a:pPr>
            <a:r>
              <a:rPr lang="en-US" b="0" i="0" u="none" strike="noStrike" baseline="0" smtClean="0">
                <a:latin typeface="Segoe"/>
                <a:ea typeface="ＭＳ ゴシック"/>
              </a:rPr>
              <a:t> Click the </a:t>
            </a:r>
            <a:r>
              <a:rPr lang="en-US" b="1" i="0" u="none" strike="noStrike" baseline="0" smtClean="0">
                <a:latin typeface="Segoe"/>
                <a:ea typeface="ＭＳ ゴシック"/>
              </a:rPr>
              <a:t>Pen</a:t>
            </a:r>
            <a:r>
              <a:rPr lang="en-US" b="0" i="0" u="none" strike="noStrike" baseline="0" smtClean="0">
                <a:latin typeface="Segoe"/>
                <a:ea typeface="ＭＳ ゴシック"/>
              </a:rPr>
              <a:t> button in the presentation tools, and then click </a:t>
            </a:r>
            <a:r>
              <a:rPr lang="en-US" b="1" i="0" u="none" strike="noStrike" baseline="0" smtClean="0">
                <a:latin typeface="Segoe"/>
                <a:ea typeface="ＭＳ ゴシック"/>
              </a:rPr>
              <a:t>Highlighter</a:t>
            </a:r>
            <a:r>
              <a:rPr lang="en-US" b="0" i="0" u="none" strike="noStrike" baseline="0" smtClean="0">
                <a:latin typeface="Segoe"/>
                <a:ea typeface="ＭＳ ゴシック"/>
              </a:rPr>
              <a:t>. Drag the </a:t>
            </a:r>
            <a:r>
              <a:rPr lang="en-US" b="1" i="0" u="none" strike="noStrike" baseline="0" smtClean="0">
                <a:latin typeface="Segoe"/>
                <a:ea typeface="ＭＳ ゴシック"/>
              </a:rPr>
              <a:t>highlighter pointer</a:t>
            </a:r>
            <a:r>
              <a:rPr lang="en-US" b="0" i="0" u="none" strike="noStrike" baseline="0" smtClean="0">
                <a:latin typeface="Segoe"/>
                <a:ea typeface="ＭＳ ゴシック"/>
              </a:rPr>
              <a:t> across the </a:t>
            </a:r>
            <a:r>
              <a:rPr lang="en-US" b="1" i="0" u="none" strike="noStrike" baseline="0" smtClean="0">
                <a:latin typeface="Segoe"/>
                <a:ea typeface="ＭＳ ゴシック"/>
              </a:rPr>
              <a:t>Weather</a:t>
            </a:r>
            <a:r>
              <a:rPr lang="en-US" b="0" i="0" u="none" strike="noStrike" baseline="0" smtClean="0">
                <a:latin typeface="Segoe"/>
                <a:ea typeface="ＭＳ ゴシック"/>
              </a:rPr>
              <a:t> bullet item to highlight it (see below).</a:t>
            </a:r>
          </a:p>
          <a:p>
            <a:pPr lvl="1" rtl="0">
              <a:buAutoNum type="arabicPeriod" startAt="10"/>
            </a:pPr>
            <a:r>
              <a:rPr lang="en-US" b="0" i="0" u="none" strike="noStrike" baseline="0" smtClean="0">
                <a:latin typeface="Segoe"/>
                <a:ea typeface="ＭＳ ゴシック"/>
              </a:rPr>
              <a:t> Click the </a:t>
            </a:r>
            <a:r>
              <a:rPr lang="en-US" b="1" i="0" u="none" strike="noStrike" baseline="0" smtClean="0">
                <a:latin typeface="Segoe"/>
                <a:ea typeface="ＭＳ ゴシック"/>
              </a:rPr>
              <a:t>Pen</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and then click </a:t>
            </a:r>
            <a:r>
              <a:rPr lang="en-US" b="1" i="0" u="none" strike="noStrike" baseline="0" smtClean="0">
                <a:latin typeface="Segoe"/>
                <a:ea typeface="ＭＳ ゴシック"/>
              </a:rPr>
              <a:t>Erase </a:t>
            </a:r>
            <a:br>
              <a:rPr lang="en-US" b="1" i="0" u="none" strike="noStrike" baseline="0" smtClean="0">
                <a:latin typeface="Segoe"/>
                <a:ea typeface="ＭＳ ゴシック"/>
              </a:rPr>
            </a:br>
            <a:r>
              <a:rPr lang="en-US" b="1" i="0" u="none" strike="noStrike" baseline="0" smtClean="0">
                <a:latin typeface="Segoe"/>
                <a:ea typeface="ＭＳ ゴシック"/>
              </a:rPr>
              <a:t>All Ink on Slide</a:t>
            </a:r>
            <a:r>
              <a:rPr lang="en-US" b="0" i="0" u="none" strike="noStrike" baseline="0" smtClean="0">
                <a:latin typeface="Segoe"/>
                <a:ea typeface="ＭＳ ゴシック"/>
              </a:rPr>
              <a:t>. The</a:t>
            </a:r>
            <a:br>
              <a:rPr lang="en-US" b="0" i="0" u="none" strike="noStrike" baseline="0" smtClean="0">
                <a:latin typeface="Segoe"/>
                <a:ea typeface="ＭＳ ゴシック"/>
              </a:rPr>
            </a:br>
            <a:r>
              <a:rPr lang="en-US" b="0" i="0" u="none" strike="noStrike" baseline="0" smtClean="0">
                <a:latin typeface="Segoe"/>
                <a:ea typeface="ＭＳ ゴシック"/>
              </a:rPr>
              <a:t>highlight you added</a:t>
            </a:r>
            <a:br>
              <a:rPr lang="en-US" b="0" i="0" u="none" strike="noStrike" baseline="0" smtClean="0">
                <a:latin typeface="Segoe"/>
                <a:ea typeface="ＭＳ ゴシック"/>
              </a:rPr>
            </a:br>
            <a:r>
              <a:rPr lang="en-US" b="0" i="0" u="none" strike="noStrike" baseline="0" smtClean="0">
                <a:latin typeface="Segoe"/>
                <a:ea typeface="ＭＳ ゴシック"/>
              </a:rPr>
              <a:t>is removed. </a:t>
            </a:r>
          </a:p>
        </p:txBody>
      </p:sp>
    </p:spTree>
    <p:extLst>
      <p:ext uri="{BB962C8B-B14F-4D97-AF65-F5344CB8AC3E}">
        <p14:creationId xmlns:p14="http://schemas.microsoft.com/office/powerpoint/2010/main" val="1099194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Annotate Slides </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latin typeface="Segoe"/>
                <a:ea typeface="ＭＳ ゴシック"/>
              </a:rPr>
              <a:t>End the </a:t>
            </a:r>
            <a:r>
              <a:rPr lang="en-US" b="1" i="0" u="none" strike="noStrike" baseline="0" smtClean="0">
                <a:latin typeface="Segoe"/>
                <a:ea typeface="ＭＳ ゴシック"/>
              </a:rPr>
              <a:t>slide show</a:t>
            </a:r>
            <a:r>
              <a:rPr lang="en-US" b="0" i="0" u="none" strike="noStrike" baseline="0" smtClean="0">
                <a:latin typeface="Segoe"/>
                <a:ea typeface="ＭＳ ゴシック"/>
              </a:rPr>
              <a:t>. When asked if you want to keep your annotations, click </a:t>
            </a:r>
            <a:r>
              <a:rPr lang="en-US" b="1" i="0" u="none" strike="noStrike" baseline="0" smtClean="0">
                <a:latin typeface="Segoe"/>
                <a:ea typeface="ＭＳ ゴシック"/>
              </a:rPr>
              <a:t>Keep.</a:t>
            </a:r>
          </a:p>
          <a:p>
            <a:pPr lvl="1" rtl="0">
              <a:buAutoNum type="arabicPeriod" startAt="12"/>
            </a:pPr>
            <a:r>
              <a:rPr lang="en-US" b="0" i="0" u="none" strike="noStrike" baseline="0" smtClean="0">
                <a:latin typeface="Segoe"/>
                <a:ea typeface="ＭＳ ゴシック"/>
              </a:rPr>
              <a:t>SAVE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1820182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Edit Ink Annotations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move and delete individual annotations on slides as you would any other graphics, and you can also manage ink with the Ink Tools Pens tab. </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In Normal view, display </a:t>
            </a:r>
            <a:r>
              <a:rPr lang="en-US" b="1" i="0" u="none" strike="noStrike" baseline="0" smtClean="0">
                <a:latin typeface="Segoe"/>
                <a:ea typeface="ＭＳ ゴシック"/>
              </a:rPr>
              <a:t>slide 7</a:t>
            </a:r>
            <a:r>
              <a:rPr lang="en-US" b="0" i="0" u="none" strike="noStrike" baseline="0" smtClean="0">
                <a:latin typeface="Segoe"/>
                <a:ea typeface="ＭＳ ゴシック"/>
              </a:rPr>
              <a:t> and click the </a:t>
            </a:r>
            <a:r>
              <a:rPr lang="en-US" b="1" i="0" u="none" strike="noStrike" baseline="0" smtClean="0">
                <a:latin typeface="Segoe"/>
                <a:ea typeface="ＭＳ ゴシック"/>
              </a:rPr>
              <a:t>orange circle</a:t>
            </a:r>
            <a:r>
              <a:rPr lang="en-US" b="0" i="0" u="none" strike="noStrike" baseline="0" smtClean="0">
                <a:latin typeface="Segoe"/>
                <a:ea typeface="ＭＳ ゴシック"/>
              </a:rPr>
              <a:t> you drew as an annotation. Notice that both the </a:t>
            </a:r>
            <a:r>
              <a:rPr lang="en-US" b="1" i="0" u="none" strike="noStrike" baseline="0" smtClean="0">
                <a:latin typeface="Segoe"/>
                <a:ea typeface="ＭＳ ゴシック"/>
              </a:rPr>
              <a:t>Drawing Tools</a:t>
            </a:r>
            <a:r>
              <a:rPr lang="en-US" b="0" i="0" u="none" strike="noStrike" baseline="0" smtClean="0">
                <a:latin typeface="Segoe"/>
                <a:ea typeface="ＭＳ ゴシック"/>
              </a:rPr>
              <a:t> and </a:t>
            </a:r>
            <a:r>
              <a:rPr lang="en-US" b="1" i="0" u="none" strike="noStrike" baseline="0" smtClean="0">
                <a:latin typeface="Segoe"/>
                <a:ea typeface="ＭＳ ゴシック"/>
              </a:rPr>
              <a:t>Ink Tools</a:t>
            </a:r>
            <a:r>
              <a:rPr lang="en-US" b="0" i="0" u="none" strike="noStrike" baseline="0" smtClean="0">
                <a:latin typeface="Segoe"/>
                <a:ea typeface="ＭＳ ゴシック"/>
              </a:rPr>
              <a:t> tabs appear on the Ribbon.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3548802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Edit Ink Annotations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Ink Tools Pens</a:t>
            </a:r>
            <a:r>
              <a:rPr lang="en-US" b="0" i="0" u="none" strike="noStrike" baseline="0" smtClean="0">
                <a:latin typeface="Segoe"/>
                <a:ea typeface="ＭＳ ゴシック"/>
              </a:rPr>
              <a:t> tab to examine the options available (see the figure below)</a:t>
            </a:r>
            <a:r>
              <a:rPr lang="en-US" b="0" i="0" u="none" strike="noStrike" baseline="0" smtClean="0">
                <a:latin typeface="Times New Roman"/>
                <a:ea typeface="ＭＳ ゴシック"/>
              </a:rPr>
              <a:t>.</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Color</a:t>
            </a:r>
            <a:r>
              <a:rPr lang="en-US" b="0" i="0" u="none" strike="noStrike" baseline="0" smtClean="0">
                <a:latin typeface="Segoe"/>
                <a:ea typeface="ＭＳ ゴシック"/>
              </a:rPr>
              <a:t> button to open its palette, and click </a:t>
            </a:r>
            <a:r>
              <a:rPr lang="en-US" b="1" i="0" u="none" strike="noStrike" baseline="0" smtClean="0">
                <a:latin typeface="Segoe"/>
                <a:ea typeface="ＭＳ ゴシック"/>
              </a:rPr>
              <a:t>Light Green</a:t>
            </a:r>
            <a:r>
              <a:rPr lang="en-US" b="0" i="0" u="none" strike="noStrike" baseline="0" smtClean="0">
                <a:latin typeface="Segoe"/>
                <a:ea typeface="ＭＳ ゴシック"/>
              </a:rPr>
              <a:t>. The selected annotation changes color.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pic>
        <p:nvPicPr>
          <p:cNvPr id="7" name="Picture 6" descr="1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3505200"/>
            <a:ext cx="7975600" cy="1189477"/>
          </a:xfrm>
          <a:prstGeom prst="rect">
            <a:avLst/>
          </a:prstGeom>
        </p:spPr>
      </p:pic>
    </p:spTree>
    <p:extLst>
      <p:ext uri="{BB962C8B-B14F-4D97-AF65-F5344CB8AC3E}">
        <p14:creationId xmlns:p14="http://schemas.microsoft.com/office/powerpoint/2010/main" val="1416259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Select Slide Size and Orientation</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slides return to their original 4:3 dimensions</a:t>
            </a:r>
            <a:r>
              <a:rPr lang="en-US" b="0" i="0" u="none" strike="noStrike" baseline="0" smtClean="0">
                <a:latin typeface="Times New Roman"/>
                <a:ea typeface="ＭＳ ゴシック"/>
              </a:rPr>
              <a:t>.</a:t>
            </a:r>
            <a:r>
              <a:rPr lang="en-US" b="0" i="0" u="none" strike="noStrike" baseline="0" smtClean="0">
                <a:latin typeface="Segoe"/>
                <a:ea typeface="ＭＳ ゴシック"/>
              </a:rPr>
              <a:t> The content has been somewhat distorted in size due to your choices of Ensure Fit and Maximize in steps 9 and 11 respectively.</a:t>
            </a:r>
          </a:p>
          <a:p>
            <a:pPr lvl="1" rtl="0">
              <a:buFont typeface="+mj-lt"/>
              <a:buAutoNum type="arabicPeriod" startAt="12"/>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726224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Edit Ink Annotations</a:t>
            </a:r>
          </a:p>
        </p:txBody>
      </p:sp>
      <p:sp>
        <p:nvSpPr>
          <p:cNvPr id="3" name="Text Placeholder 2"/>
          <p:cNvSpPr>
            <a:spLocks noGrp="1"/>
          </p:cNvSpPr>
          <p:nvPr>
            <p:ph type="body" idx="1"/>
          </p:nvPr>
        </p:nvSpPr>
        <p:spPr>
          <a:xfrm>
            <a:off x="457200" y="1524000"/>
            <a:ext cx="3810000" cy="4953000"/>
          </a:xfrm>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Thickness</a:t>
            </a:r>
            <a:r>
              <a:rPr lang="en-US" b="0" i="0" u="none" strike="noStrike" baseline="0" smtClean="0">
                <a:latin typeface="Segoe"/>
                <a:ea typeface="ＭＳ ゴシック"/>
              </a:rPr>
              <a:t> button to open its menu, and click </a:t>
            </a:r>
            <a:r>
              <a:rPr lang="en-US" b="1" i="0" u="none" strike="noStrike" baseline="0" smtClean="0">
                <a:latin typeface="Segoe"/>
                <a:ea typeface="ＭＳ ゴシック"/>
              </a:rPr>
              <a:t>3 pt</a:t>
            </a:r>
            <a:r>
              <a:rPr lang="en-US" b="0" i="0" u="none" strike="noStrike" baseline="0" smtClean="0">
                <a:latin typeface="Segoe"/>
                <a:ea typeface="ＭＳ ゴシック"/>
              </a:rPr>
              <a:t>. The selected annotation increases in thickness.</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in the Pens group to open a gallery of pen styles (see the figure at right)</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1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700" y="1600200"/>
            <a:ext cx="4483100" cy="4399391"/>
          </a:xfrm>
          <a:prstGeom prst="rect">
            <a:avLst/>
          </a:prstGeom>
        </p:spPr>
      </p:pic>
    </p:spTree>
    <p:extLst>
      <p:ext uri="{BB962C8B-B14F-4D97-AF65-F5344CB8AC3E}">
        <p14:creationId xmlns:p14="http://schemas.microsoft.com/office/powerpoint/2010/main" val="748699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Edit Ink Annotations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In the Built-In Pens section, click </a:t>
            </a:r>
            <a:r>
              <a:rPr lang="en-US" b="1" i="0" u="none" strike="noStrike" baseline="0" smtClean="0">
                <a:latin typeface="Segoe"/>
                <a:ea typeface="ＭＳ ゴシック"/>
              </a:rPr>
              <a:t>Red Pen (1.0 mm)</a:t>
            </a:r>
            <a:r>
              <a:rPr lang="en-US" b="0" i="0" u="none" strike="noStrike" baseline="0" smtClean="0">
                <a:latin typeface="Times New Roman"/>
                <a:ea typeface="ＭＳ ゴシック"/>
              </a:rPr>
              <a:t>.</a:t>
            </a:r>
          </a:p>
          <a:p>
            <a:pPr lvl="0" rtl="0"/>
            <a:r>
              <a:rPr lang="en-US" b="0" i="0" u="none" strike="noStrike" baseline="0" smtClean="0">
                <a:latin typeface="Segoe"/>
                <a:ea typeface="ＭＳ ゴシック"/>
              </a:rPr>
              <a:t>Notice that the selected annotation does not change. These pen styles are for creating new annotations, not editing existing ones.</a:t>
            </a:r>
          </a:p>
          <a:p>
            <a:pPr lvl="1" rtl="0">
              <a:buFont typeface="+mj-lt"/>
              <a:buAutoNum type="arabicPeriod" startAt="7"/>
            </a:pPr>
            <a:r>
              <a:rPr lang="en-US" b="0" i="0" u="none" strike="noStrike" baseline="0" smtClean="0">
                <a:latin typeface="Segoe"/>
                <a:ea typeface="ＭＳ ゴシック"/>
              </a:rPr>
              <a:t>Drag to draw an </a:t>
            </a:r>
            <a:r>
              <a:rPr lang="en-US" b="1" i="0" u="none" strike="noStrike" baseline="0" smtClean="0">
                <a:latin typeface="Segoe"/>
                <a:ea typeface="ＭＳ ゴシック"/>
              </a:rPr>
              <a:t>underline</a:t>
            </a:r>
            <a:r>
              <a:rPr lang="en-US" b="0" i="0" u="none" strike="noStrike" baseline="0" smtClean="0">
                <a:latin typeface="Segoe"/>
                <a:ea typeface="ＭＳ ゴシック"/>
              </a:rPr>
              <a:t> beneath Site Preparation. </a:t>
            </a:r>
          </a:p>
          <a:p>
            <a:pPr lvl="1" rtl="0">
              <a:buAutoNum type="arabicPeriod" startAt="7"/>
            </a:pPr>
            <a:r>
              <a:rPr lang="en-US" b="0" i="0" u="none" strike="noStrike" baseline="0" smtClean="0">
                <a:latin typeface="Segoe"/>
                <a:ea typeface="ＭＳ ゴシック"/>
              </a:rPr>
              <a:t>On the Ink Tools Pens tab, click the </a:t>
            </a:r>
            <a:r>
              <a:rPr lang="en-US" b="1" i="0" u="none" strike="noStrike" baseline="0" smtClean="0">
                <a:latin typeface="Segoe"/>
                <a:ea typeface="ＭＳ ゴシック"/>
              </a:rPr>
              <a:t>Select Objects</a:t>
            </a:r>
            <a:r>
              <a:rPr lang="en-US" b="0" i="0" u="none" strike="noStrike" baseline="0" smtClean="0">
                <a:latin typeface="Segoe"/>
                <a:ea typeface="ＭＳ ゴシック"/>
              </a:rPr>
              <a:t> button to return to using the arrow pointer again.</a:t>
            </a:r>
          </a:p>
          <a:p>
            <a:pPr lvl="1" rtl="0">
              <a:buAutoNum type="arabicPeriod" startAt="7"/>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3161559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strike="noStrike" baseline="0" smtClean="0">
                <a:solidFill>
                  <a:srgbClr val="000000"/>
                </a:solidFill>
                <a:latin typeface="Segoe"/>
                <a:ea typeface="ＭＳ ゴシック"/>
              </a:rPr>
              <a:t>If you do not have a </a:t>
            </a:r>
            <a:r>
              <a:rPr lang="en-US"/>
              <a:t>Microsoft ID, go to </a:t>
            </a:r>
            <a:r>
              <a:rPr lang="en-US">
                <a:hlinkClick r:id="rId3"/>
              </a:rPr>
              <a:t>www.live.com</a:t>
            </a:r>
            <a:r>
              <a:rPr lang="en-US"/>
              <a:t> and get one.</a:t>
            </a:r>
            <a:endParaRPr lang="en-US" b="0" i="0" strike="noStrike" baseline="0" smtClean="0">
              <a:latin typeface="Segoe"/>
              <a:ea typeface="ＭＳ ゴシック"/>
              <a:hlinkClick r:id="rId3"/>
            </a:endParaRPr>
          </a:p>
          <a:p>
            <a:pPr lvl="1" rtl="0"/>
            <a:r>
              <a:rPr lang="en-US" b="0" i="0" u="none" strike="noStrike" baseline="0" smtClean="0">
                <a:latin typeface="Segoe"/>
                <a:ea typeface="ＭＳ ゴシック"/>
              </a:rPr>
              <a:t>In PowerPoint, on the Slide Show tab, click </a:t>
            </a:r>
            <a:r>
              <a:rPr lang="en-US" b="1" i="0" u="none" strike="noStrike" baseline="0" smtClean="0">
                <a:latin typeface="Segoe"/>
                <a:ea typeface="ＭＳ ゴシック"/>
              </a:rPr>
              <a:t>Present Online</a:t>
            </a:r>
            <a:r>
              <a:rPr lang="en-US" b="0" i="0" u="none" strike="noStrike" baseline="0" smtClean="0">
                <a:latin typeface="Segoe"/>
                <a:ea typeface="ＭＳ ゴシック"/>
              </a:rPr>
              <a:t>. The Present Online dialog box opens.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867626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Connect</a:t>
            </a:r>
            <a:r>
              <a:rPr lang="en-US" sz="2000" b="0" i="0" u="none" strike="noStrike" baseline="0" smtClean="0">
                <a:latin typeface="Segoe"/>
                <a:ea typeface="ＭＳ ゴシック"/>
              </a:rPr>
              <a:t>. If prompted </a:t>
            </a:r>
            <a:br>
              <a:rPr lang="en-US" sz="2000" b="0" i="0" u="none" strike="noStrike" baseline="0" smtClean="0">
                <a:latin typeface="Segoe"/>
                <a:ea typeface="ＭＳ ゴシック"/>
              </a:rPr>
            </a:br>
            <a:r>
              <a:rPr lang="en-US" sz="2000" b="0" i="0" u="none" strike="noStrike" baseline="0" smtClean="0">
                <a:latin typeface="Segoe"/>
                <a:ea typeface="ＭＳ ゴシック"/>
              </a:rPr>
              <a:t>to sign in with your Micro-</a:t>
            </a:r>
            <a:br>
              <a:rPr lang="en-US" sz="2000" b="0" i="0" u="none" strike="noStrike" baseline="0" smtClean="0">
                <a:latin typeface="Segoe"/>
                <a:ea typeface="ＭＳ ゴシック"/>
              </a:rPr>
            </a:br>
            <a:r>
              <a:rPr lang="en-US" sz="2000" b="0" i="0" u="none" strike="noStrike" baseline="0" smtClean="0">
                <a:latin typeface="Segoe"/>
                <a:ea typeface="ＭＳ ゴシック"/>
              </a:rPr>
              <a:t>soft ID, do so. After a short </a:t>
            </a:r>
            <a:br>
              <a:rPr lang="en-US" sz="2000" b="0" i="0" u="none" strike="noStrike" baseline="0" smtClean="0">
                <a:latin typeface="Segoe"/>
                <a:ea typeface="ＭＳ ゴシック"/>
              </a:rPr>
            </a:br>
            <a:r>
              <a:rPr lang="en-US" sz="2000" b="0" i="0" u="none" strike="noStrike" baseline="0" smtClean="0">
                <a:latin typeface="Segoe"/>
                <a:ea typeface="ＭＳ ゴシック"/>
              </a:rPr>
              <a:t>wait, a link appears that you </a:t>
            </a:r>
            <a:br>
              <a:rPr lang="en-US" sz="2000" b="0" i="0" u="none" strike="noStrike" baseline="0" smtClean="0">
                <a:latin typeface="Segoe"/>
                <a:ea typeface="ＭＳ ゴシック"/>
              </a:rPr>
            </a:br>
            <a:r>
              <a:rPr lang="en-US" sz="2000" b="0" i="0" u="none" strike="noStrike" baseline="0" smtClean="0">
                <a:latin typeface="Segoe"/>
                <a:ea typeface="ＭＳ ゴシック"/>
              </a:rPr>
              <a:t>can share with audience </a:t>
            </a:r>
            <a:br>
              <a:rPr lang="en-US" sz="2000" b="0" i="0" u="none" strike="noStrike" baseline="0" smtClean="0">
                <a:latin typeface="Segoe"/>
                <a:ea typeface="ＭＳ ゴシック"/>
              </a:rPr>
            </a:br>
            <a:r>
              <a:rPr lang="en-US" sz="2000" b="0" i="0" u="none" strike="noStrike" baseline="0" smtClean="0">
                <a:latin typeface="Segoe"/>
                <a:ea typeface="ＭＳ ゴシック"/>
              </a:rPr>
              <a:t>members (see the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at right). The link you </a:t>
            </a:r>
            <a:br>
              <a:rPr lang="en-US" sz="2000" b="0" i="0" u="none" strike="noStrike" baseline="0" smtClean="0">
                <a:latin typeface="Segoe"/>
                <a:ea typeface="ＭＳ ゴシック"/>
              </a:rPr>
            </a:br>
            <a:r>
              <a:rPr lang="en-US" sz="2000" b="0" i="0" u="none" strike="noStrike" baseline="0" smtClean="0">
                <a:latin typeface="Segoe"/>
                <a:ea typeface="ＭＳ ゴシック"/>
              </a:rPr>
              <a:t>receive will be different </a:t>
            </a:r>
            <a:br>
              <a:rPr lang="en-US" sz="2000" b="0" i="0" u="none" strike="noStrike" baseline="0" smtClean="0">
                <a:latin typeface="Segoe"/>
                <a:ea typeface="ＭＳ ゴシック"/>
              </a:rPr>
            </a:br>
            <a:r>
              <a:rPr lang="en-US" sz="2000" b="0" i="0" u="none" strike="noStrike" baseline="0" smtClean="0">
                <a:latin typeface="Segoe"/>
                <a:ea typeface="ＭＳ ゴシック"/>
              </a:rPr>
              <a:t>from the one shown.</a:t>
            </a:r>
          </a:p>
          <a:p>
            <a:pPr lvl="1" rtl="0">
              <a:buAutoNum type="arabicPeriod" startAt="3"/>
            </a:pPr>
            <a:r>
              <a:rPr lang="en-US" sz="2000" b="0" i="0" u="none" strike="noStrike" baseline="0" smtClean="0">
                <a:latin typeface="Segoe"/>
                <a:ea typeface="ＭＳ ゴシック"/>
              </a:rPr>
              <a:t>(Optional) If you know </a:t>
            </a:r>
            <a:br>
              <a:rPr lang="en-US" sz="2000" b="0" i="0" u="none" strike="noStrike" baseline="0" smtClean="0">
                <a:latin typeface="Segoe"/>
                <a:ea typeface="ＭＳ ゴシック"/>
              </a:rPr>
            </a:br>
            <a:r>
              <a:rPr lang="en-US" sz="2000" b="0" i="0" u="none" strike="noStrike" baseline="0" smtClean="0">
                <a:latin typeface="Segoe"/>
                <a:ea typeface="ＭＳ ゴシック"/>
              </a:rPr>
              <a:t>people who want to see </a:t>
            </a:r>
            <a:br>
              <a:rPr lang="en-US" sz="2000" b="0" i="0" u="none" strike="noStrike" baseline="0" smtClean="0">
                <a:latin typeface="Segoe"/>
                <a:ea typeface="ＭＳ ゴシック"/>
              </a:rPr>
            </a:br>
            <a:r>
              <a:rPr lang="en-US" sz="2000" b="0" i="0" u="none" strike="noStrike" baseline="0" smtClean="0">
                <a:latin typeface="Segoe"/>
                <a:ea typeface="ＭＳ ゴシック"/>
              </a:rPr>
              <a:t>your broadcast, give them the </a:t>
            </a:r>
            <a:r>
              <a:rPr lang="en-US" sz="2000" b="1" i="0" u="none" strike="noStrike" baseline="0" smtClean="0">
                <a:latin typeface="Segoe"/>
                <a:ea typeface="ＭＳ ゴシック"/>
              </a:rPr>
              <a:t>link</a:t>
            </a:r>
            <a:r>
              <a:rPr lang="en-US" sz="2000" b="0" i="0" u="none" strike="noStrike" baseline="0" smtClean="0">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1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733" y="1600201"/>
            <a:ext cx="4136817" cy="3379702"/>
          </a:xfrm>
          <a:prstGeom prst="rect">
            <a:avLst/>
          </a:prstGeom>
        </p:spPr>
      </p:pic>
    </p:spTree>
    <p:extLst>
      <p:ext uri="{BB962C8B-B14F-4D97-AF65-F5344CB8AC3E}">
        <p14:creationId xmlns:p14="http://schemas.microsoft.com/office/powerpoint/2010/main" val="528506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do this by clicking </a:t>
            </a:r>
            <a:r>
              <a:rPr lang="en-US" b="1" i="0" u="none" strike="noStrike" baseline="0" smtClean="0">
                <a:latin typeface="Segoe"/>
                <a:ea typeface="ＭＳ ゴシック"/>
              </a:rPr>
              <a:t>Send in Email</a:t>
            </a:r>
            <a:r>
              <a:rPr lang="en-US" b="0" i="0" u="none" strike="noStrike" baseline="0" smtClean="0">
                <a:latin typeface="Segoe"/>
                <a:ea typeface="ＭＳ ゴシック"/>
              </a:rPr>
              <a:t> and emailing them the link, or by distributing the link in some other method, such as manually writing it down on paper. You do not have to have any audience members in order to practice broadcasting, however.</a:t>
            </a:r>
          </a:p>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Start Presentation</a:t>
            </a:r>
            <a:r>
              <a:rPr lang="en-US" b="0" i="0" u="none" strike="noStrike" baseline="0" smtClean="0">
                <a:latin typeface="Segoe"/>
                <a:ea typeface="ＭＳ ゴシック"/>
              </a:rPr>
              <a:t>. The slide show opens in Slide Show view. You are now broadcasting.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2729362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Present Online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Move through the presentation as you normally would. You can optionally use your microphone to comment on the slide content or read it aloud as you go. </a:t>
            </a:r>
          </a:p>
          <a:p>
            <a:pPr lvl="1" rtl="0">
              <a:buAutoNum type="arabicPeriod" startAt="6"/>
            </a:pPr>
            <a:r>
              <a:rPr lang="en-US" b="0" i="0" u="none" strike="noStrike" baseline="0" smtClean="0">
                <a:latin typeface="Segoe"/>
                <a:ea typeface="ＭＳ ゴシック"/>
              </a:rPr>
              <a:t>When you reach the last slide, click </a:t>
            </a:r>
            <a:r>
              <a:rPr lang="en-US" b="1" i="0" u="none" strike="noStrike" baseline="0" smtClean="0">
                <a:latin typeface="Segoe"/>
                <a:ea typeface="ＭＳ ゴシック"/>
              </a:rPr>
              <a:t>one more time</a:t>
            </a:r>
            <a:r>
              <a:rPr lang="en-US" b="0" i="0" u="none" strike="noStrike" baseline="0" smtClean="0">
                <a:latin typeface="Segoe"/>
                <a:ea typeface="ＭＳ ゴシック"/>
              </a:rPr>
              <a:t> to exit, returning to Normal view.</a:t>
            </a:r>
          </a:p>
          <a:p>
            <a:pPr lvl="1" rtl="0">
              <a:buAutoNum type="arabicPeriod" startAt="6"/>
            </a:pPr>
            <a:r>
              <a:rPr lang="en-US" b="0" i="0" u="none" strike="noStrike" baseline="0" smtClean="0">
                <a:latin typeface="Segoe"/>
                <a:ea typeface="ＭＳ ゴシック"/>
              </a:rPr>
              <a:t>On the Present Online tab, click </a:t>
            </a:r>
            <a:r>
              <a:rPr lang="en-US" b="1" i="0" u="none" strike="noStrike" baseline="0" smtClean="0">
                <a:latin typeface="Segoe"/>
                <a:ea typeface="ＭＳ ゴシック"/>
              </a:rPr>
              <a:t>End Online Presentation</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1094706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Insert a </a:t>
            </a:r>
            <a:r>
              <a:rPr lang="en-US" b="1" i="0" u="none" strike="noStrike" baseline="0" smtClean="0">
                <a:latin typeface="Segoe"/>
                <a:ea typeface="ＭＳ ゴシック"/>
              </a:rPr>
              <a:t>blank writeable CD disc</a:t>
            </a:r>
            <a:r>
              <a:rPr lang="en-US" b="0" i="0" u="none" strike="noStrike" baseline="0" smtClean="0">
                <a:latin typeface="Segoe"/>
                <a:ea typeface="ＭＳ ゴシック"/>
              </a:rPr>
              <a:t> in your writeable CD drive. If an </a:t>
            </a:r>
            <a:r>
              <a:rPr lang="en-US" b="1" i="0" u="none" strike="noStrike" baseline="0" smtClean="0">
                <a:latin typeface="Segoe"/>
                <a:ea typeface="ＭＳ ゴシック"/>
              </a:rPr>
              <a:t>AutoPlay </a:t>
            </a:r>
            <a:r>
              <a:rPr lang="en-US" b="0" i="0" u="none" strike="noStrike" baseline="0" smtClean="0">
                <a:latin typeface="Segoe"/>
                <a:ea typeface="ＭＳ ゴシック"/>
              </a:rPr>
              <a:t>box pops up, close it.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a:t>
            </a:r>
            <a:r>
              <a:rPr lang="en-US" b="0" i="0" u="none" strike="noStrike" baseline="0" smtClean="0">
                <a:latin typeface="Segoe"/>
                <a:ea typeface="ＭＳ ゴシック"/>
              </a:rPr>
              <a:t>tab, click </a:t>
            </a:r>
            <a:r>
              <a:rPr lang="en-US" b="1" i="0" u="none" strike="noStrike" baseline="0" smtClean="0">
                <a:latin typeface="Segoe"/>
                <a:ea typeface="ＭＳ ゴシック"/>
              </a:rPr>
              <a:t>Export</a:t>
            </a:r>
            <a:r>
              <a:rPr lang="en-US" b="0" i="0" u="none" strike="noStrike" baseline="0" smtClean="0">
                <a:latin typeface="Segoe"/>
                <a:ea typeface="ＭＳ ゴシック"/>
              </a:rPr>
              <a:t>, click </a:t>
            </a:r>
            <a:r>
              <a:rPr lang="en-US" b="1" i="0" u="none" strike="noStrike" baseline="0" smtClean="0">
                <a:latin typeface="Segoe"/>
                <a:ea typeface="ＭＳ ゴシック"/>
              </a:rPr>
              <a:t>Package Presentation for CD</a:t>
            </a:r>
            <a:r>
              <a:rPr lang="en-US" b="0" i="0" u="none" strike="noStrike" baseline="0" smtClean="0">
                <a:latin typeface="Segoe"/>
                <a:ea typeface="ＭＳ ゴシック"/>
              </a:rPr>
              <a:t>, and click </a:t>
            </a:r>
            <a:r>
              <a:rPr lang="en-US" b="1" i="0" u="none" strike="noStrike" baseline="0" smtClean="0">
                <a:latin typeface="Segoe"/>
                <a:ea typeface="ＭＳ ゴシック"/>
              </a:rPr>
              <a:t>Package for CD</a:t>
            </a:r>
            <a:r>
              <a:rPr lang="en-US" b="0" i="0" u="none" strike="noStrike" baseline="0" smtClean="0">
                <a:latin typeface="Segoe"/>
                <a:ea typeface="ＭＳ ゴシック"/>
              </a:rPr>
              <a:t>. The Package for CD dialog box opens.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1489134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In the Name the CD box, type </a:t>
            </a:r>
            <a:r>
              <a:rPr lang="en-US" b="1" i="0" u="none" strike="noStrike" baseline="0" smtClean="0">
                <a:latin typeface="Segoe"/>
                <a:ea typeface="ＭＳ ゴシック"/>
              </a:rPr>
              <a:t>Bid</a:t>
            </a:r>
            <a:r>
              <a:rPr lang="en-US" b="0" i="0" u="none" strike="noStrike" baseline="0" smtClean="0">
                <a:latin typeface="Segoe"/>
                <a:ea typeface="ＭＳ ゴシック"/>
              </a:rPr>
              <a:t>, replacing the default name (see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362200"/>
            <a:ext cx="6076950" cy="3657337"/>
          </a:xfrm>
          <a:prstGeom prst="rect">
            <a:avLst/>
          </a:prstGeom>
        </p:spPr>
      </p:pic>
    </p:spTree>
    <p:extLst>
      <p:ext uri="{BB962C8B-B14F-4D97-AF65-F5344CB8AC3E}">
        <p14:creationId xmlns:p14="http://schemas.microsoft.com/office/powerpoint/2010/main" val="16689092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Options</a:t>
            </a:r>
            <a:r>
              <a:rPr lang="en-US" b="0" i="0" u="none" strike="noStrike" baseline="0" smtClean="0">
                <a:latin typeface="Segoe"/>
                <a:ea typeface="ＭＳ ゴシック"/>
              </a:rPr>
              <a:t> button. The Options dialog box opens. Note that </a:t>
            </a:r>
            <a:r>
              <a:rPr lang="en-US" b="1" i="0" u="none" strike="noStrike" baseline="0" smtClean="0">
                <a:latin typeface="Segoe"/>
                <a:ea typeface="ＭＳ ゴシック"/>
              </a:rPr>
              <a:t>linked files are marked </a:t>
            </a:r>
            <a:r>
              <a:rPr lang="en-US" b="0" i="0" u="none" strike="noStrike" baseline="0" smtClean="0">
                <a:latin typeface="Segoe"/>
                <a:ea typeface="ＭＳ ゴシック"/>
              </a:rPr>
              <a:t>to be included, and TrueType fonts will be embedded. Note that you can also </a:t>
            </a:r>
            <a:r>
              <a:rPr lang="en-US" b="1" i="0" u="none" strike="noStrike" baseline="0" smtClean="0">
                <a:latin typeface="Segoe"/>
                <a:ea typeface="ＭＳ ゴシック"/>
              </a:rPr>
              <a:t>optionally specify passwords</a:t>
            </a:r>
            <a:r>
              <a:rPr lang="en-US" b="0" i="0" u="none" strike="noStrike" baseline="0" smtClean="0">
                <a:latin typeface="Segoe"/>
                <a:ea typeface="ＭＳ ゴシック"/>
              </a:rPr>
              <a:t> to control access to the presentation(s) (see the figure below)</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11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3369732"/>
            <a:ext cx="5048327" cy="2886119"/>
          </a:xfrm>
          <a:prstGeom prst="rect">
            <a:avLst/>
          </a:prstGeom>
        </p:spPr>
      </p:pic>
    </p:spTree>
    <p:extLst>
      <p:ext uri="{BB962C8B-B14F-4D97-AF65-F5344CB8AC3E}">
        <p14:creationId xmlns:p14="http://schemas.microsoft.com/office/powerpoint/2010/main" val="981482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to accept the default settings and close the </a:t>
            </a:r>
            <a:r>
              <a:rPr lang="en-US" b="1" i="0" u="none" strike="noStrike" baseline="0" smtClean="0">
                <a:latin typeface="Segoe"/>
                <a:ea typeface="ＭＳ ゴシック"/>
              </a:rPr>
              <a:t>Options</a:t>
            </a:r>
            <a:r>
              <a:rPr lang="en-US" b="0" i="0" u="none" strike="noStrike" baseline="0" smtClean="0">
                <a:latin typeface="Segoe"/>
                <a:ea typeface="ＭＳ ゴシック"/>
              </a:rPr>
              <a:t> dialog box.</a:t>
            </a:r>
          </a:p>
          <a:p>
            <a:pPr lvl="1" rtl="0">
              <a:buAutoNum type="arabicPeriod" startAt="5"/>
            </a:pPr>
            <a:r>
              <a:rPr lang="en-US" b="0" i="0" u="none" strike="noStrike" baseline="0" smtClean="0">
                <a:latin typeface="Segoe"/>
                <a:ea typeface="ＭＳ ゴシック"/>
              </a:rPr>
              <a:t>In the Package for CD dialog box, click </a:t>
            </a:r>
            <a:r>
              <a:rPr lang="en-US" b="1" i="0" u="none" strike="noStrike" baseline="0" smtClean="0">
                <a:latin typeface="Segoe"/>
                <a:ea typeface="ＭＳ ゴシック"/>
              </a:rPr>
              <a:t>Copy to CD</a:t>
            </a:r>
            <a:r>
              <a:rPr lang="en-US" b="0" i="0" u="none" strike="noStrike" baseline="0" smtClean="0">
                <a:latin typeface="Times New Roman"/>
                <a:ea typeface="ＭＳ ゴシック"/>
              </a:rPr>
              <a:t>.</a:t>
            </a:r>
          </a:p>
          <a:p>
            <a:pPr lvl="1" rtl="0">
              <a:buAutoNum type="arabicPeriod" startAt="5"/>
            </a:pPr>
            <a:r>
              <a:rPr lang="en-US" b="0" i="0" u="none" strike="noStrike" baseline="0" smtClean="0">
                <a:latin typeface="Segoe"/>
                <a:ea typeface="ＭＳ ゴシック"/>
              </a:rPr>
              <a:t>A dialog box asks if you want to include linked files in your package. Click </a:t>
            </a:r>
            <a:r>
              <a:rPr lang="en-US" b="1" i="0" u="none" strike="noStrike" baseline="0" smtClean="0">
                <a:latin typeface="Segoe"/>
                <a:ea typeface="ＭＳ ゴシック"/>
              </a:rPr>
              <a:t>Yes</a:t>
            </a:r>
            <a:r>
              <a:rPr lang="en-US" b="0" i="0" u="none" strike="noStrike" baseline="0" smtClean="0">
                <a:latin typeface="Segoe"/>
                <a:ea typeface="ＭＳ ゴシック"/>
              </a:rPr>
              <a:t>. </a:t>
            </a:r>
          </a:p>
          <a:p>
            <a:pPr lvl="1" rtl="0">
              <a:buAutoNum type="arabicPeriod" startAt="5"/>
            </a:pPr>
            <a:r>
              <a:rPr lang="en-US" b="0" i="0" u="none" strike="noStrike" baseline="0" smtClean="0">
                <a:latin typeface="Segoe"/>
                <a:ea typeface="ＭＳ ゴシック"/>
              </a:rPr>
              <a:t>A message appears that the presentation contains comments or annotations, stating that these will not be included. Click </a:t>
            </a:r>
            <a:r>
              <a:rPr lang="en-US" b="1" i="0" u="none" strike="noStrike" baseline="0" smtClean="0">
                <a:latin typeface="Segoe"/>
                <a:ea typeface="ＭＳ ゴシック"/>
              </a:rPr>
              <a:t>Continue</a:t>
            </a:r>
            <a:r>
              <a:rPr lang="en-US" b="1" i="0" u="none" strike="noStrike" baseline="0" smtClean="0">
                <a:latin typeface="Times"/>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2197683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lnSpc>
                <a:spcPct val="90000"/>
              </a:lnSpc>
            </a:pPr>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a:t>
            </a:r>
            <a:r>
              <a:rPr lang="en-US" b="0" i="0" u="none" strike="noStrike" baseline="0" smtClean="0">
                <a:latin typeface="Segoe"/>
                <a:ea typeface="ＭＳ ゴシック"/>
              </a:rPr>
              <a:t> presentation that is still open from the previous exercise.</a:t>
            </a:r>
          </a:p>
          <a:p>
            <a:pPr lvl="1" rtl="0">
              <a:lnSpc>
                <a:spcPct val="90000"/>
              </a:lnSpc>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tab, click </a:t>
            </a:r>
            <a:r>
              <a:rPr lang="en-US" sz="2000" b="1" i="0" u="none" strike="noStrike" baseline="0" smtClean="0">
                <a:latin typeface="Segoe"/>
                <a:ea typeface="ＭＳ ゴシック"/>
              </a:rPr>
              <a:t>Header &amp; Footer</a:t>
            </a:r>
            <a:r>
              <a:rPr lang="en-US" sz="2000" b="0" i="0" u="none" strike="noStrike" baseline="0" smtClean="0">
                <a:latin typeface="Segoe"/>
                <a:ea typeface="ＭＳ ゴシック"/>
              </a:rPr>
              <a:t>, and click the </a:t>
            </a:r>
            <a:r>
              <a:rPr lang="en-US" sz="2000" b="1" i="0" u="none" strike="noStrike" baseline="0" smtClean="0">
                <a:latin typeface="Segoe"/>
                <a:ea typeface="ＭＳ ゴシック"/>
              </a:rPr>
              <a:t>Notes and Handouts</a:t>
            </a:r>
            <a:r>
              <a:rPr lang="en-US" sz="2000" b="0" i="0" u="none" strike="noStrike" baseline="0" smtClean="0">
                <a:latin typeface="Segoe"/>
                <a:ea typeface="ＭＳ ゴシック"/>
              </a:rPr>
              <a:t> tab.</a:t>
            </a:r>
          </a:p>
          <a:p>
            <a:pPr lvl="1" rtl="0">
              <a:lnSpc>
                <a:spcPct val="90000"/>
              </a:lnSpc>
            </a:pPr>
            <a:r>
              <a:rPr lang="en-US" sz="2000" b="0" i="0" u="none" strike="noStrike" baseline="0" smtClean="0">
                <a:latin typeface="Segoe"/>
                <a:ea typeface="ＭＳ ゴシック"/>
              </a:rPr>
              <a:t>Set up </a:t>
            </a:r>
            <a:r>
              <a:rPr lang="en-US" sz="2000" b="1" i="0" u="none" strike="noStrike" baseline="0" smtClean="0">
                <a:latin typeface="Segoe"/>
                <a:ea typeface="ＭＳ ゴシック"/>
              </a:rPr>
              <a:t>headers and footers</a:t>
            </a:r>
            <a:r>
              <a:rPr lang="en-US" sz="2000" b="0" i="0" u="none" strike="noStrike" baseline="0" smtClean="0">
                <a:latin typeface="Segoe"/>
                <a:ea typeface="ＭＳ ゴシック"/>
              </a:rPr>
              <a:t> as follows:</a:t>
            </a:r>
          </a:p>
          <a:p>
            <a:pPr marL="457200" lvl="1" indent="0" rtl="0">
              <a:lnSpc>
                <a:spcPct val="90000"/>
              </a:lnSpc>
              <a:buNone/>
            </a:pPr>
            <a:r>
              <a:rPr lang="en-US" sz="2000" b="0" i="0" u="none" strike="noStrike" baseline="0" smtClean="0">
                <a:latin typeface="Segoe"/>
                <a:ea typeface="ＭＳ ゴシック"/>
              </a:rPr>
              <a:t>a.</a:t>
            </a:r>
            <a:r>
              <a:rPr lang="en-US" sz="2000" b="0" i="0" u="none" strike="noStrike" baseline="0" smtClean="0">
                <a:latin typeface="Times New Roman"/>
                <a:ea typeface="ＭＳ ゴシック"/>
              </a:rPr>
              <a:t>	</a:t>
            </a:r>
            <a:r>
              <a:rPr lang="en-US" sz="2000" b="0" i="0" u="none" strike="noStrike" baseline="0" smtClean="0">
                <a:latin typeface="Segoe"/>
                <a:ea typeface="ＭＳ ゴシック"/>
              </a:rPr>
              <a:t>Click to mark the </a:t>
            </a:r>
            <a:r>
              <a:rPr lang="en-US" sz="2000" b="1" i="0" u="none" strike="noStrike" baseline="0" smtClean="0">
                <a:latin typeface="Segoe"/>
                <a:ea typeface="ＭＳ ゴシック"/>
              </a:rPr>
              <a:t>Date and time</a:t>
            </a:r>
            <a:r>
              <a:rPr lang="en-US" sz="2000" b="0" i="0" u="none" strike="noStrike" baseline="0" smtClean="0">
                <a:latin typeface="Segoe"/>
                <a:ea typeface="ＭＳ ゴシック"/>
              </a:rPr>
              <a:t> check box, and make sure the </a:t>
            </a:r>
            <a:r>
              <a:rPr lang="en-US" sz="2000" b="1" i="0" u="none" strike="noStrike" baseline="0" smtClean="0">
                <a:latin typeface="Segoe"/>
                <a:ea typeface="ＭＳ ゴシック"/>
              </a:rPr>
              <a:t>Update </a:t>
            </a:r>
            <a:r>
              <a:rPr lang="en-US" sz="2000" b="0" i="0" u="none" strike="noStrike" baseline="0" smtClean="0">
                <a:latin typeface="Segoe"/>
                <a:ea typeface="ＭＳ ゴシック"/>
              </a:rPr>
              <a:t>automatically option is selected.</a:t>
            </a:r>
          </a:p>
          <a:p>
            <a:pPr marL="457200" lvl="1" indent="0" rtl="0">
              <a:lnSpc>
                <a:spcPct val="90000"/>
              </a:lnSpc>
              <a:buNone/>
            </a:pPr>
            <a:r>
              <a:rPr lang="en-US" sz="2000" b="0" i="0" u="none" strike="noStrike" baseline="0" smtClean="0">
                <a:latin typeface="Segoe"/>
                <a:ea typeface="ＭＳ ゴシック"/>
              </a:rPr>
              <a:t>b.</a:t>
            </a:r>
            <a:r>
              <a:rPr lang="en-US" sz="2000" b="0" i="0" u="none" strike="noStrike" baseline="0" smtClean="0">
                <a:latin typeface="Times New Roman"/>
                <a:ea typeface="ＭＳ ゴシック"/>
              </a:rPr>
              <a:t>	</a:t>
            </a:r>
            <a:r>
              <a:rPr lang="en-US" sz="2000" b="0" i="0" u="none" strike="noStrike" baseline="0" smtClean="0">
                <a:latin typeface="Segoe"/>
                <a:ea typeface="ＭＳ ゴシック"/>
              </a:rPr>
              <a:t>Click to mark the </a:t>
            </a:r>
            <a:r>
              <a:rPr lang="en-US" sz="2000" b="1" i="0" u="none" strike="noStrike" baseline="0" smtClean="0">
                <a:latin typeface="Segoe"/>
                <a:ea typeface="ＭＳ ゴシック"/>
              </a:rPr>
              <a:t>Header</a:t>
            </a:r>
            <a:r>
              <a:rPr lang="en-US" sz="2000" b="0" i="0" u="none" strike="noStrike" baseline="0" smtClean="0">
                <a:latin typeface="Segoe"/>
                <a:ea typeface="ＭＳ ゴシック"/>
              </a:rPr>
              <a:t> check box, and type the header </a:t>
            </a:r>
            <a:r>
              <a:rPr lang="en-US" sz="2000" b="1" i="0" u="none" strike="noStrike" baseline="0" smtClean="0">
                <a:latin typeface="Segoe"/>
                <a:ea typeface="ＭＳ ゴシック"/>
              </a:rPr>
              <a:t>A.</a:t>
            </a:r>
            <a:r>
              <a:rPr lang="en-US" sz="2000" b="0" i="0" u="none" strike="noStrike" baseline="0" smtClean="0">
                <a:latin typeface="Segoe"/>
                <a:ea typeface="ＭＳ ゴシック"/>
              </a:rPr>
              <a:t> </a:t>
            </a:r>
            <a:r>
              <a:rPr lang="en-US" sz="2000" b="1" i="0" u="none" strike="noStrike" baseline="0" smtClean="0">
                <a:latin typeface="Segoe"/>
                <a:ea typeface="ＭＳ ゴシック"/>
              </a:rPr>
              <a:t>Datum</a:t>
            </a:r>
            <a:r>
              <a:rPr lang="en-US" sz="2000" b="0" i="0" u="none" strike="noStrike" baseline="0" smtClean="0">
                <a:latin typeface="Segoe"/>
                <a:ea typeface="ＭＳ ゴシック"/>
              </a:rPr>
              <a:t> </a:t>
            </a:r>
            <a:r>
              <a:rPr lang="en-US" sz="2000" b="1" i="0" u="none" strike="noStrike" baseline="0" smtClean="0">
                <a:latin typeface="Segoe"/>
                <a:ea typeface="ＭＳ ゴシック"/>
              </a:rPr>
              <a:t>Corporation</a:t>
            </a:r>
            <a:r>
              <a:rPr lang="en-US" sz="2000" b="0" i="0" u="none" strike="noStrike" baseline="0" smtClean="0">
                <a:latin typeface="Times New Roman"/>
                <a:ea typeface="ＭＳ ゴシック"/>
              </a:rPr>
              <a:t>.</a:t>
            </a:r>
          </a:p>
          <a:p>
            <a:pPr marL="457200" lvl="1" indent="0" rtl="0">
              <a:lnSpc>
                <a:spcPct val="90000"/>
              </a:lnSpc>
              <a:buNone/>
            </a:pPr>
            <a:r>
              <a:rPr lang="en-US" sz="2000" b="0" i="0" u="none" strike="noStrike" baseline="0" smtClean="0">
                <a:latin typeface="Segoe"/>
                <a:ea typeface="ＭＳ ゴシック"/>
              </a:rPr>
              <a:t>c.</a:t>
            </a:r>
            <a:r>
              <a:rPr lang="en-US" sz="2000" b="0" i="0" u="none" strike="noStrike" baseline="0" smtClean="0">
                <a:latin typeface="Times New Roman"/>
                <a:ea typeface="ＭＳ ゴシック"/>
              </a:rPr>
              <a:t>	</a:t>
            </a:r>
            <a:r>
              <a:rPr lang="en-US" sz="2000" b="0" i="0" u="none" strike="noStrike" baseline="0" smtClean="0">
                <a:latin typeface="Segoe"/>
                <a:ea typeface="ＭＳ ゴシック"/>
              </a:rPr>
              <a:t>Click to mark the </a:t>
            </a:r>
            <a:r>
              <a:rPr lang="en-US" sz="2000" b="1" i="0" u="none" strike="noStrike" baseline="0" smtClean="0">
                <a:latin typeface="Segoe"/>
                <a:ea typeface="ＭＳ ゴシック"/>
              </a:rPr>
              <a:t>Footer</a:t>
            </a:r>
            <a:r>
              <a:rPr lang="en-US" sz="2000" b="0" i="0" u="none" strike="noStrike" baseline="0" smtClean="0">
                <a:latin typeface="Segoe"/>
                <a:ea typeface="ＭＳ ゴシック"/>
              </a:rPr>
              <a:t> check box, and type the footer </a:t>
            </a:r>
            <a:r>
              <a:rPr lang="en-US" sz="2000" b="1" i="0" u="none" strike="noStrike" baseline="0" smtClean="0">
                <a:latin typeface="Segoe"/>
                <a:ea typeface="ＭＳ ゴシック"/>
              </a:rPr>
              <a:t>No Job Is Too Big for A. Datum</a:t>
            </a:r>
            <a:r>
              <a:rPr lang="en-US" sz="2000" b="0" i="0" u="none" strike="noStrike" baseline="0" smtClean="0">
                <a:latin typeface="Times New Roman"/>
                <a:ea typeface="ＭＳ ゴシック"/>
              </a:rPr>
              <a:t>.</a:t>
            </a:r>
          </a:p>
          <a:p>
            <a:pPr marL="457200" lvl="1" indent="0" rtl="0">
              <a:lnSpc>
                <a:spcPct val="90000"/>
              </a:lnSpc>
              <a:buNone/>
            </a:pPr>
            <a:r>
              <a:rPr lang="en-US" sz="2000" b="0" i="0" u="none" strike="noStrike" baseline="0" smtClean="0">
                <a:latin typeface="Segoe"/>
                <a:ea typeface="ＭＳ ゴシック"/>
              </a:rPr>
              <a:t>d.</a:t>
            </a:r>
            <a:r>
              <a:rPr lang="en-US" sz="2000" b="0" i="0" u="none" strike="noStrike" baseline="0" smtClean="0">
                <a:latin typeface="Times New Roman"/>
                <a:ea typeface="ＭＳ ゴシック"/>
              </a:rPr>
              <a:t>	</a:t>
            </a:r>
            <a:r>
              <a:rPr lang="en-US" sz="2000" b="0" i="0" u="none" strike="noStrike" baseline="0" smtClean="0">
                <a:latin typeface="Segoe"/>
                <a:ea typeface="ＭＳ ゴシック"/>
              </a:rPr>
              <a:t>Click </a:t>
            </a:r>
            <a:r>
              <a:rPr lang="en-US" sz="2000" b="1" i="0" u="none" strike="noStrike" baseline="0" smtClean="0">
                <a:latin typeface="Segoe"/>
                <a:ea typeface="ＭＳ ゴシック"/>
              </a:rPr>
              <a:t>Apply to All</a:t>
            </a:r>
            <a:r>
              <a:rPr lang="en-US" sz="2000" b="0" i="0" u="none" strike="noStrike" baseline="0" smtClean="0">
                <a:latin typeface="Times New Roman"/>
                <a:ea typeface="ＭＳ ゴシック"/>
              </a:rPr>
              <a:t>.</a:t>
            </a:r>
          </a:p>
          <a:p>
            <a:pPr lvl="1" rtl="0">
              <a:lnSpc>
                <a:spcPct val="90000"/>
              </a:lnSpc>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Design</a:t>
            </a:r>
            <a:r>
              <a:rPr lang="en-US" sz="2000" b="0" i="0" u="none" strike="noStrike" baseline="0" smtClean="0">
                <a:latin typeface="Segoe"/>
                <a:ea typeface="ＭＳ ゴシック"/>
              </a:rPr>
              <a:t> tab, click </a:t>
            </a:r>
            <a:r>
              <a:rPr lang="en-US" sz="2000" b="1" i="0" u="none" strike="noStrike" baseline="0" smtClean="0">
                <a:latin typeface="Segoe"/>
                <a:ea typeface="ＭＳ ゴシック"/>
              </a:rPr>
              <a:t>Slide Size,</a:t>
            </a:r>
            <a:r>
              <a:rPr lang="en-US" sz="2000" b="0" i="0" u="none" strike="noStrike" baseline="0" smtClean="0">
                <a:latin typeface="Segoe"/>
                <a:ea typeface="ＭＳ ゴシック"/>
              </a:rPr>
              <a:t> and then click </a:t>
            </a:r>
            <a:r>
              <a:rPr lang="en-US" sz="2000" b="1" i="0" u="none" strike="noStrike" baseline="0" smtClean="0">
                <a:latin typeface="Segoe"/>
                <a:ea typeface="ＭＳ ゴシック"/>
              </a:rPr>
              <a:t>Custom Slide Size</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30569363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Wait for the presentation to be written to the CD. It may take several minutes. The CD ejects when finished.</a:t>
            </a:r>
          </a:p>
          <a:p>
            <a:pPr lvl="1" rtl="0">
              <a:buAutoNum type="arabicPeriod" startAt="9"/>
            </a:pPr>
            <a:r>
              <a:rPr lang="en-US" b="0" i="0" u="none" strike="noStrike" baseline="0" smtClean="0">
                <a:latin typeface="Segoe"/>
                <a:ea typeface="ＭＳ ゴシック"/>
              </a:rPr>
              <a:t>In PowerPoint, a message appears stating that the files were successfully copied to CD and offering to copy the same files to another CD. Click </a:t>
            </a:r>
            <a:r>
              <a:rPr lang="en-US" b="1" i="0" u="none" strike="noStrike" baseline="0" smtClean="0">
                <a:latin typeface="Segoe"/>
                <a:ea typeface="ＭＳ ゴシック"/>
              </a:rPr>
              <a:t>No</a:t>
            </a:r>
            <a:r>
              <a:rPr lang="en-US" b="0" i="0" u="none" strike="noStrike" baseline="0" smtClean="0">
                <a:latin typeface="Times New Roman"/>
                <a:ea typeface="ＭＳ ゴシック"/>
              </a:rPr>
              <a:t>.</a:t>
            </a:r>
          </a:p>
          <a:p>
            <a:pPr lvl="1" rtl="0">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Close</a:t>
            </a:r>
            <a:r>
              <a:rPr lang="en-US" b="0" i="0" u="none" strike="noStrike" baseline="0" smtClean="0">
                <a:latin typeface="Segoe"/>
                <a:ea typeface="ＭＳ ゴシック"/>
              </a:rPr>
              <a:t> to close the Package for CD dialog box.</a:t>
            </a:r>
          </a:p>
          <a:p>
            <a:pPr lvl="1" rtl="0">
              <a:buAutoNum type="arabicPeriod" startAt="9"/>
            </a:pPr>
            <a:r>
              <a:rPr lang="en-US" b="0" i="0" u="none" strike="noStrike" baseline="0" smtClean="0">
                <a:latin typeface="Segoe"/>
                <a:ea typeface="ＭＳ ゴシック"/>
              </a:rPr>
              <a:t>To test your new CD, reinsert the </a:t>
            </a:r>
            <a:r>
              <a:rPr lang="en-US" b="1" i="0" u="none" strike="noStrike" baseline="0" smtClean="0">
                <a:latin typeface="Segoe"/>
                <a:ea typeface="ＭＳ ゴシック"/>
              </a:rPr>
              <a:t>CD</a:t>
            </a:r>
            <a:r>
              <a:rPr lang="en-US" b="0" i="0" u="none" strike="noStrike" baseline="0" smtClean="0">
                <a:latin typeface="Segoe"/>
                <a:ea typeface="ＭＳ ゴシック"/>
              </a:rPr>
              <a:t> into your computer. If an Auto Play box opens, click </a:t>
            </a:r>
            <a:r>
              <a:rPr lang="en-US" b="1" i="0" u="none" strike="noStrike" baseline="0" smtClean="0">
                <a:latin typeface="Segoe"/>
                <a:ea typeface="ＭＳ ゴシック"/>
              </a:rPr>
              <a:t>Run PresentationPackage.html</a:t>
            </a:r>
            <a:r>
              <a:rPr lang="en-US" b="0" i="0" u="none" strike="noStrike" baseline="0" smtClean="0">
                <a:latin typeface="Segoe"/>
                <a:ea typeface="ＭＳ ゴシック"/>
              </a:rPr>
              <a:t>. If no box opens, open </a:t>
            </a:r>
            <a:r>
              <a:rPr lang="en-US" b="1" i="0" u="none" strike="noStrike" baseline="0" smtClean="0">
                <a:latin typeface="Segoe"/>
                <a:ea typeface="ＭＳ ゴシック"/>
              </a:rPr>
              <a:t>File Explorer </a:t>
            </a:r>
            <a:r>
              <a:rPr lang="en-US" b="0" i="0" u="none" strike="noStrike" baseline="0" smtClean="0">
                <a:latin typeface="Segoe"/>
                <a:ea typeface="ＭＳ ゴシック"/>
              </a:rPr>
              <a:t>(or Windows Explorer if using Windows 7), click </a:t>
            </a:r>
            <a:r>
              <a:rPr lang="en-US" b="1" i="0" u="none" strike="noStrike" baseline="0" smtClean="0">
                <a:latin typeface="Segoe"/>
                <a:ea typeface="ＭＳ ゴシック"/>
              </a:rPr>
              <a:t>Computer</a:t>
            </a:r>
            <a:r>
              <a:rPr lang="en-US" b="0" i="0" u="none" strike="noStrike" baseline="0" smtClean="0">
                <a:latin typeface="Segoe"/>
                <a:ea typeface="ＭＳ ゴシック"/>
              </a:rPr>
              <a:t>, and </a:t>
            </a:r>
            <a:r>
              <a:rPr lang="en-US" b="1" i="0" u="none" strike="noStrike" baseline="0" smtClean="0">
                <a:latin typeface="Segoe"/>
                <a:ea typeface="ＭＳ ゴシック"/>
              </a:rPr>
              <a:t>double-click</a:t>
            </a:r>
            <a:r>
              <a:rPr lang="en-US" b="0" i="0" u="none" strike="noStrike" baseline="0" smtClean="0">
                <a:latin typeface="Segoe"/>
                <a:ea typeface="ＭＳ ゴシック"/>
              </a:rPr>
              <a:t> the CD drive.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2758286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latin typeface="Segoe"/>
                <a:ea typeface="ＭＳ ゴシック"/>
              </a:rPr>
              <a:t>A Web page displays, showing a page that lists the presentations on the CD. (There is only one in this case.) (see the figure below). A link also appears for downloading the PowerPoint Viewer</a:t>
            </a:r>
            <a:r>
              <a:rPr lang="en-US" b="0" i="0" u="none" strike="noStrike" baseline="0" smtClean="0">
                <a:latin typeface="Times New Roman"/>
                <a:ea typeface="ＭＳ ゴシック"/>
              </a:rPr>
              <a:t>.</a:t>
            </a:r>
            <a:r>
              <a:rPr lang="en-US" b="0" i="0" u="none" strike="noStrike" baseline="0" smtClean="0">
                <a:latin typeface="Segoe"/>
                <a:ea typeface="ＭＳ ゴシック"/>
              </a:rPr>
              <a:t> You do not need it on your PC since you have the full version of PowerPoint.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pic>
        <p:nvPicPr>
          <p:cNvPr id="7" name="Picture 6" descr="11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3429000"/>
            <a:ext cx="4969933" cy="2605656"/>
          </a:xfrm>
          <a:prstGeom prst="rect">
            <a:avLst/>
          </a:prstGeom>
        </p:spPr>
      </p:pic>
    </p:spTree>
    <p:extLst>
      <p:ext uri="{BB962C8B-B14F-4D97-AF65-F5344CB8AC3E}">
        <p14:creationId xmlns:p14="http://schemas.microsoft.com/office/powerpoint/2010/main" val="1343810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for CD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4"/>
            </a:pPr>
            <a:r>
              <a:rPr lang="en-US" sz="2100" b="0" i="0" u="none" strike="noStrike" baseline="0" smtClean="0">
                <a:latin typeface="Segoe"/>
                <a:ea typeface="ＭＳ ゴシック"/>
              </a:rPr>
              <a:t>Click the name of the presentation (</a:t>
            </a:r>
            <a:r>
              <a:rPr lang="en-US" sz="2100" b="1" i="0" u="none" strike="noStrike" baseline="0" smtClean="0">
                <a:latin typeface="Segoe"/>
                <a:ea typeface="ＭＳ ゴシック"/>
              </a:rPr>
              <a:t>Bid%20Final</a:t>
            </a:r>
            <a:r>
              <a:rPr lang="en-US" sz="2100" b="0" i="0" u="none" strike="noStrike" baseline="0" smtClean="0">
                <a:latin typeface="Segoe"/>
                <a:ea typeface="ＭＳ ゴシック"/>
              </a:rPr>
              <a:t>). Respond to any </a:t>
            </a:r>
            <a:r>
              <a:rPr lang="en-US" sz="2100" b="1" i="0" u="none" strike="noStrike" baseline="0" smtClean="0">
                <a:latin typeface="Segoe"/>
                <a:ea typeface="ＭＳ ゴシック"/>
              </a:rPr>
              <a:t>security warnings</a:t>
            </a:r>
            <a:r>
              <a:rPr lang="en-US" sz="2100" b="0" i="0" u="none" strike="noStrike" baseline="0" smtClean="0">
                <a:latin typeface="Segoe"/>
                <a:ea typeface="ＭＳ ゴシック"/>
              </a:rPr>
              <a:t> you might see in your Web browser. The presentation opens in PowerPoint, in Protected View.</a:t>
            </a:r>
          </a:p>
          <a:p>
            <a:pPr lvl="1" rtl="0">
              <a:buAutoNum type="arabicPeriod" startAt="14"/>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File</a:t>
            </a:r>
            <a:r>
              <a:rPr lang="en-US" sz="2100" b="0" i="0" u="none" strike="noStrike" baseline="0" smtClean="0">
                <a:latin typeface="Segoe"/>
                <a:ea typeface="ＭＳ ゴシック"/>
              </a:rPr>
              <a:t> tab and click </a:t>
            </a:r>
            <a:r>
              <a:rPr lang="en-US" sz="2100" b="1" i="0" u="none" strike="noStrike" baseline="0" smtClean="0">
                <a:latin typeface="Segoe"/>
                <a:ea typeface="ＭＳ ゴシック"/>
              </a:rPr>
              <a:t>Close</a:t>
            </a:r>
            <a:r>
              <a:rPr lang="en-US" sz="2100" b="0" i="0" u="none" strike="noStrike" baseline="0" smtClean="0">
                <a:latin typeface="Segoe"/>
                <a:ea typeface="ＭＳ ゴシック"/>
              </a:rPr>
              <a:t> to close the copy of the presentation that originated from the CD. (The original </a:t>
            </a:r>
            <a:r>
              <a:rPr lang="en-US" sz="2100" b="1" i="1" u="none" strike="noStrike" baseline="0" smtClean="0">
                <a:latin typeface="Segoe"/>
                <a:ea typeface="ＭＳ ゴシック"/>
              </a:rPr>
              <a:t>Bid Final</a:t>
            </a:r>
            <a:r>
              <a:rPr lang="en-US" sz="2100" b="0" i="0" u="none" strike="noStrike" baseline="0" smtClean="0">
                <a:latin typeface="Segoe"/>
                <a:ea typeface="ＭＳ ゴシック"/>
              </a:rPr>
              <a:t> presentation is still open.)</a:t>
            </a:r>
          </a:p>
          <a:p>
            <a:pPr lvl="0" rtl="0"/>
            <a:r>
              <a:rPr lang="en-US" sz="2100" b="1" i="0" u="none" strike="noStrike" baseline="0" smtClean="0">
                <a:latin typeface="Segoe"/>
                <a:ea typeface="ＭＳ ゴシック"/>
              </a:rPr>
              <a:t>PAUSE</a:t>
            </a:r>
            <a:r>
              <a:rPr lang="en-US" sz="2100" b="0" i="0" u="none" strike="noStrike" baseline="0" smtClean="0">
                <a:latin typeface="Segoe"/>
                <a:ea typeface="ＭＳ ゴシック"/>
              </a:rPr>
              <a:t>. </a:t>
            </a:r>
            <a:r>
              <a:rPr lang="en-US" sz="2100" b="1" i="0" u="none" strike="noStrike" baseline="0" smtClean="0">
                <a:latin typeface="Segoe"/>
                <a:ea typeface="ＭＳ ゴシック"/>
              </a:rPr>
              <a:t>LEAVE</a:t>
            </a:r>
            <a:r>
              <a:rPr lang="en-US" sz="21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15507983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to a Folder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Bid Final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a:t>
            </a:r>
            <a:r>
              <a:rPr lang="en-US" b="0" i="0" u="none" strike="noStrike" baseline="0" smtClean="0">
                <a:latin typeface="Segoe"/>
                <a:ea typeface="ＭＳ ゴシック"/>
              </a:rPr>
              <a:t>tab, click </a:t>
            </a:r>
            <a:r>
              <a:rPr lang="en-US" b="1" i="0" u="none" strike="noStrike" baseline="0" smtClean="0">
                <a:latin typeface="Segoe"/>
                <a:ea typeface="ＭＳ ゴシック"/>
              </a:rPr>
              <a:t>Export</a:t>
            </a:r>
            <a:r>
              <a:rPr lang="en-US" b="0" i="0" u="none" strike="noStrike" baseline="0" smtClean="0">
                <a:latin typeface="Segoe"/>
                <a:ea typeface="ＭＳ ゴシック"/>
              </a:rPr>
              <a:t>, click </a:t>
            </a:r>
            <a:r>
              <a:rPr lang="en-US" b="1" i="0" u="none" strike="noStrike" baseline="0" smtClean="0">
                <a:latin typeface="Segoe"/>
                <a:ea typeface="ＭＳ ゴシック"/>
              </a:rPr>
              <a:t>Package Presentation for CD</a:t>
            </a:r>
            <a:r>
              <a:rPr lang="en-US" b="0" i="0" u="none" strike="noStrike" baseline="0" smtClean="0">
                <a:latin typeface="Segoe"/>
                <a:ea typeface="ＭＳ ゴシック"/>
              </a:rPr>
              <a:t>, and click </a:t>
            </a:r>
            <a:r>
              <a:rPr lang="en-US" b="1" i="0" u="none" strike="noStrike" baseline="0" smtClean="0">
                <a:latin typeface="Segoe"/>
                <a:ea typeface="ＭＳ ゴシック"/>
              </a:rPr>
              <a:t>Package for CD</a:t>
            </a:r>
            <a:r>
              <a:rPr lang="en-US" b="0" i="0" u="none" strike="noStrike" baseline="0" smtClean="0">
                <a:latin typeface="Segoe"/>
                <a:ea typeface="ＭＳ ゴシック"/>
              </a:rPr>
              <a:t>. The Package for CD dialog box opens.</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Copy to Folder</a:t>
            </a:r>
            <a:r>
              <a:rPr lang="en-US" b="0" i="0" u="none" strike="noStrike" baseline="0" smtClean="0">
                <a:latin typeface="Segoe"/>
                <a:ea typeface="ＭＳ ゴシック"/>
              </a:rPr>
              <a:t>. The Copy to Folder dialog box opens. </a:t>
            </a:r>
          </a:p>
          <a:p>
            <a:pPr lvl="1" rtl="0"/>
            <a:r>
              <a:rPr lang="en-US" b="0" i="0" u="none" strike="noStrike" baseline="0" smtClean="0">
                <a:latin typeface="Segoe"/>
                <a:ea typeface="ＭＳ ゴシック"/>
              </a:rPr>
              <a:t>In the Folder name box, change the </a:t>
            </a:r>
            <a:r>
              <a:rPr lang="en-US" b="1" i="0" u="none" strike="noStrike" baseline="0" smtClean="0">
                <a:latin typeface="Segoe"/>
                <a:ea typeface="ＭＳ ゴシック"/>
              </a:rPr>
              <a:t>default name</a:t>
            </a:r>
            <a:r>
              <a:rPr lang="en-US" b="0" i="0" u="none" strike="noStrike" baseline="0" smtClean="0">
                <a:latin typeface="Segoe"/>
                <a:ea typeface="ＭＳ ゴシック"/>
              </a:rPr>
              <a:t> to </a:t>
            </a:r>
            <a:r>
              <a:rPr lang="en-US" b="1" i="1" u="none" strike="noStrike" baseline="0" smtClean="0">
                <a:latin typeface="Segoe"/>
                <a:ea typeface="ＭＳ ゴシック"/>
              </a:rPr>
              <a:t>Bid Proposal</a:t>
            </a:r>
            <a:r>
              <a:rPr lang="en-US" b="0" i="0" u="none" strike="noStrike" baseline="0" smtClean="0">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2403178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Package a Presentation to a Folder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Location box, change the </a:t>
            </a:r>
            <a:r>
              <a:rPr lang="en-US" b="1" i="0" u="none" strike="noStrike" baseline="0" smtClean="0">
                <a:latin typeface="Segoe"/>
                <a:ea typeface="ＭＳ ゴシック"/>
              </a:rPr>
              <a:t>path</a:t>
            </a:r>
            <a:r>
              <a:rPr lang="en-US" b="0" i="0" u="none" strike="noStrike" baseline="0" smtClean="0">
                <a:latin typeface="Segoe"/>
                <a:ea typeface="ＭＳ ゴシック"/>
              </a:rPr>
              <a:t> to the location where you store files for this lesson (see the figure below)</a:t>
            </a:r>
            <a:r>
              <a:rPr lang="en-US" b="0" i="0" u="none" strike="noStrike" baseline="0" smtClean="0">
                <a:latin typeface="Times New Roman"/>
                <a:ea typeface="ＭＳ ゴシック"/>
              </a:rPr>
              <a:t>.</a:t>
            </a:r>
          </a:p>
          <a:p>
            <a:pPr lvl="1" rtl="0">
              <a:buAutoNum type="arabicPeriod" startAt="4"/>
            </a:pPr>
            <a:r>
              <a:rPr lang="cs-CZ" b="0" i="0" u="none" strike="noStrike" baseline="0" smtClean="0">
                <a:latin typeface="Segoe"/>
                <a:ea typeface="ＭＳ ゴシック"/>
              </a:rPr>
              <a:t>Click </a:t>
            </a:r>
            <a:r>
              <a:rPr lang="cs-CZ" b="1" i="0" u="none" strike="noStrike" baseline="0" smtClean="0">
                <a:latin typeface="Segoe"/>
                <a:ea typeface="ＭＳ ゴシック"/>
              </a:rPr>
              <a:t>OK</a:t>
            </a:r>
            <a:r>
              <a:rPr lang="cs-CZ" b="0" i="0" u="none" strike="noStrike" baseline="0" smtClean="0">
                <a:latin typeface="Segoe"/>
                <a:ea typeface="ＭＳ ゴシック"/>
              </a:rPr>
              <a:t>. </a:t>
            </a:r>
          </a:p>
          <a:p>
            <a:pPr lvl="1" rtl="0">
              <a:buAutoNum type="arabicPeriod" startAt="4"/>
            </a:pPr>
            <a:r>
              <a:rPr lang="cs-CZ" b="0" i="0" u="none" strike="noStrike" baseline="0" smtClean="0">
                <a:latin typeface="Segoe"/>
                <a:ea typeface="ＭＳ ゴシック"/>
              </a:rPr>
              <a:t>A message appears asking if you want to include linked files in your package. Click </a:t>
            </a:r>
            <a:r>
              <a:rPr lang="cs-CZ" b="1" i="0" u="none" strike="noStrike" baseline="0" smtClean="0">
                <a:latin typeface="Segoe"/>
                <a:ea typeface="ＭＳ ゴシック"/>
              </a:rPr>
              <a:t>Yes</a:t>
            </a:r>
            <a:r>
              <a:rPr lang="cs-CZ"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pic>
        <p:nvPicPr>
          <p:cNvPr id="7" name="Picture 6" descr="11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810000"/>
            <a:ext cx="4868333" cy="2152527"/>
          </a:xfrm>
          <a:prstGeom prst="rect">
            <a:avLst/>
          </a:prstGeom>
        </p:spPr>
      </p:pic>
    </p:spTree>
    <p:extLst>
      <p:ext uri="{BB962C8B-B14F-4D97-AF65-F5344CB8AC3E}">
        <p14:creationId xmlns:p14="http://schemas.microsoft.com/office/powerpoint/2010/main" val="8756862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Package a Presentation to a Folder</a:t>
            </a:r>
            <a:endParaRPr lang="cs-CZ"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a:xfrm>
            <a:off x="457200" y="1524000"/>
            <a:ext cx="4495800" cy="4953000"/>
          </a:xfrm>
        </p:spPr>
        <p:txBody>
          <a:bodyPr/>
          <a:lstStyle/>
          <a:p>
            <a:pPr lvl="1" rtl="0">
              <a:buFont typeface="+mj-lt"/>
              <a:buAutoNum type="arabicPeriod" startAt="7"/>
            </a:pPr>
            <a:r>
              <a:rPr lang="cs-CZ" sz="2100" b="0" i="0" u="none" strike="noStrike" baseline="0" smtClean="0">
                <a:latin typeface="Segoe"/>
                <a:ea typeface="ＭＳ ゴシック"/>
              </a:rPr>
              <a:t>A message appears that the presentation contains comments or annotations, and that these will not be included. Click </a:t>
            </a:r>
            <a:r>
              <a:rPr lang="cs-CZ" sz="2100" b="1" i="0" u="none" strike="noStrike" baseline="0" smtClean="0">
                <a:latin typeface="Segoe"/>
                <a:ea typeface="ＭＳ ゴシック"/>
              </a:rPr>
              <a:t>Continue</a:t>
            </a:r>
            <a:r>
              <a:rPr lang="cs-CZ" sz="2100" b="0" i="0" u="none" strike="noStrike" baseline="0" smtClean="0">
                <a:latin typeface="Times New Roman"/>
                <a:ea typeface="ＭＳ ゴシック"/>
              </a:rPr>
              <a:t>.</a:t>
            </a:r>
          </a:p>
          <a:p>
            <a:pPr lvl="1" rtl="0">
              <a:buAutoNum type="arabicPeriod" startAt="7"/>
            </a:pPr>
            <a:r>
              <a:rPr lang="cs-CZ" sz="2100" b="0" i="0" u="none" strike="noStrike" baseline="0" smtClean="0">
                <a:latin typeface="Segoe"/>
                <a:ea typeface="ＭＳ ゴシック"/>
              </a:rPr>
              <a:t>Wait for the presentation to be written to the new folder. It should occur almost instantaneously (unlike when making a CD). The folder opens in Windows when it is finished (see the figure at right)</a:t>
            </a:r>
            <a:r>
              <a:rPr lang="cs-CZ" sz="21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1132.png"/>
          <p:cNvPicPr>
            <a:picLocks noChangeAspect="1"/>
          </p:cNvPicPr>
          <p:nvPr/>
        </p:nvPicPr>
        <p:blipFill rotWithShape="1">
          <a:blip r:embed="rId2">
            <a:extLst>
              <a:ext uri="{28A0092B-C50C-407E-A947-70E740481C1C}">
                <a14:useLocalDpi xmlns:a14="http://schemas.microsoft.com/office/drawing/2010/main" val="0"/>
              </a:ext>
            </a:extLst>
          </a:blip>
          <a:srcRect r="57593"/>
          <a:stretch/>
        </p:blipFill>
        <p:spPr>
          <a:xfrm>
            <a:off x="5117574" y="1541986"/>
            <a:ext cx="3408359" cy="4672547"/>
          </a:xfrm>
          <a:prstGeom prst="rect">
            <a:avLst/>
          </a:prstGeom>
        </p:spPr>
      </p:pic>
    </p:spTree>
    <p:extLst>
      <p:ext uri="{BB962C8B-B14F-4D97-AF65-F5344CB8AC3E}">
        <p14:creationId xmlns:p14="http://schemas.microsoft.com/office/powerpoint/2010/main" val="3159894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Step by Step: Package a Presentation to a Folder</a:t>
            </a:r>
            <a:endParaRPr lang="cs-CZ"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cs-CZ" b="0" i="0" u="none" strike="noStrike" baseline="0" smtClean="0">
                <a:latin typeface="Segoe"/>
                <a:ea typeface="ＭＳ ゴシック"/>
              </a:rPr>
              <a:t>In the folder window, </a:t>
            </a:r>
            <a:r>
              <a:rPr lang="cs-CZ" b="1" i="0" u="none" strike="noStrike" baseline="0" smtClean="0">
                <a:latin typeface="Segoe"/>
                <a:ea typeface="ＭＳ ゴシック"/>
              </a:rPr>
              <a:t>double-click</a:t>
            </a:r>
            <a:r>
              <a:rPr lang="cs-CZ" b="0" i="0" u="none" strike="noStrike" baseline="0" smtClean="0">
                <a:latin typeface="Segoe"/>
                <a:ea typeface="ＭＳ ゴシック"/>
              </a:rPr>
              <a:t> the </a:t>
            </a:r>
            <a:r>
              <a:rPr lang="cs-CZ" b="1" i="0" u="none" strike="noStrike" baseline="0" smtClean="0">
                <a:latin typeface="Segoe"/>
                <a:ea typeface="ＭＳ ゴシック"/>
              </a:rPr>
              <a:t>PresentationPackage</a:t>
            </a:r>
            <a:r>
              <a:rPr lang="cs-CZ" b="0" i="0" u="none" strike="noStrike" baseline="0" smtClean="0">
                <a:latin typeface="Segoe"/>
                <a:ea typeface="ＭＳ ゴシック"/>
              </a:rPr>
              <a:t> folder to see what is inside it. The folder contains some graphics and support files that are needed to show the Web page. </a:t>
            </a:r>
          </a:p>
          <a:p>
            <a:pPr lvl="1" rtl="0">
              <a:buAutoNum type="arabicPeriod" startAt="9"/>
            </a:pPr>
            <a:r>
              <a:rPr lang="cs-CZ" b="0" i="0" u="none" strike="noStrike" baseline="0" smtClean="0">
                <a:latin typeface="Segoe"/>
                <a:ea typeface="ＭＳ ゴシック"/>
              </a:rPr>
              <a:t>Close the </a:t>
            </a:r>
            <a:r>
              <a:rPr lang="cs-CZ" b="1" i="0" u="none" strike="noStrike" baseline="0" smtClean="0">
                <a:latin typeface="Segoe"/>
                <a:ea typeface="ＭＳ ゴシック"/>
              </a:rPr>
              <a:t>folder window</a:t>
            </a:r>
            <a:r>
              <a:rPr lang="cs-CZ" b="0" i="0" u="none" strike="noStrike" baseline="0" smtClean="0">
                <a:latin typeface="Segoe"/>
                <a:ea typeface="ＭＳ ゴシック"/>
              </a:rPr>
              <a:t> and return to </a:t>
            </a:r>
            <a:r>
              <a:rPr lang="cs-CZ" b="1" i="0" u="none" strike="noStrike" baseline="0" smtClean="0">
                <a:latin typeface="Segoe"/>
                <a:ea typeface="ＭＳ ゴシック"/>
              </a:rPr>
              <a:t>PowerPoint</a:t>
            </a:r>
            <a:r>
              <a:rPr lang="cs-CZ" b="0" i="0" u="none" strike="noStrike" baseline="0" smtClean="0">
                <a:latin typeface="Segoe"/>
                <a:ea typeface="ＭＳ ゴシック"/>
              </a:rPr>
              <a:t>. The Package for CD dialog box is still open.</a:t>
            </a:r>
          </a:p>
          <a:p>
            <a:pPr lvl="1" rtl="0">
              <a:buAutoNum type="arabicPeriod" startAt="9"/>
            </a:pPr>
            <a:r>
              <a:rPr lang="cs-CZ" b="0" i="0" u="none" strike="noStrike" baseline="0" smtClean="0">
                <a:latin typeface="Segoe"/>
                <a:ea typeface="ＭＳ ゴシック"/>
              </a:rPr>
              <a:t>Click </a:t>
            </a:r>
            <a:r>
              <a:rPr lang="cs-CZ" b="1" i="0" u="none" strike="noStrike" baseline="0" smtClean="0">
                <a:latin typeface="Segoe"/>
                <a:ea typeface="ＭＳ ゴシック"/>
              </a:rPr>
              <a:t>Close</a:t>
            </a:r>
            <a:r>
              <a:rPr lang="cs-CZ" b="0" i="0" u="none" strike="noStrike" baseline="0" smtClean="0">
                <a:latin typeface="Segoe"/>
                <a:ea typeface="ＭＳ ゴシック"/>
              </a:rPr>
              <a:t> to close the dialog box.</a:t>
            </a:r>
          </a:p>
          <a:p>
            <a:pPr lvl="1" rtl="0">
              <a:buAutoNum type="arabicPeriod" startAt="9"/>
            </a:pPr>
            <a:r>
              <a:rPr lang="cs-CZ" b="0" i="0" u="none" strike="noStrike" baseline="0" smtClean="0">
                <a:latin typeface="Segoe"/>
                <a:ea typeface="ＭＳ ゴシック"/>
              </a:rPr>
              <a:t> </a:t>
            </a:r>
            <a:r>
              <a:rPr lang="cs-CZ" b="1" i="0" u="none" strike="noStrike" baseline="0" smtClean="0">
                <a:latin typeface="Segoe"/>
                <a:ea typeface="ＭＳ ゴシック"/>
              </a:rPr>
              <a:t>SAVE</a:t>
            </a:r>
            <a:r>
              <a:rPr lang="cs-CZ" b="0" i="0" u="none" strike="noStrike" baseline="0" smtClean="0">
                <a:latin typeface="Segoe"/>
                <a:ea typeface="ＭＳ ゴシック"/>
              </a:rPr>
              <a:t> the presentation and then </a:t>
            </a:r>
            <a:r>
              <a:rPr lang="cs-CZ" b="1" i="0" u="none" strike="noStrike" baseline="0" smtClean="0">
                <a:latin typeface="Segoe"/>
                <a:ea typeface="ＭＳ ゴシック"/>
              </a:rPr>
              <a:t>CLOSE</a:t>
            </a:r>
            <a:r>
              <a:rPr lang="cs-CZ" b="0" i="0" u="none" strike="noStrike" baseline="0" smtClean="0">
                <a:latin typeface="Segoe"/>
                <a:ea typeface="ＭＳ ゴシック"/>
              </a:rPr>
              <a:t> the file.</a:t>
            </a:r>
          </a:p>
          <a:p>
            <a:pPr lvl="0" rtl="0"/>
            <a:r>
              <a:rPr lang="cs-CZ" b="1" i="0" u="none" strike="noStrike" baseline="0" smtClean="0">
                <a:latin typeface="Segoe"/>
                <a:ea typeface="ＭＳ ゴシック"/>
              </a:rPr>
              <a:t>EXIT</a:t>
            </a:r>
            <a:r>
              <a:rPr lang="cs-CZ" b="0" i="0" u="none" strike="noStrike" baseline="0" smtClean="0">
                <a:latin typeface="Segoe"/>
                <a:ea typeface="ＭＳ ゴシック"/>
              </a:rPr>
              <a:t> PowerPoint.</a:t>
            </a:r>
            <a:endParaRPr lang="cs-CZ"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1987337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DD5900"/>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pic>
        <p:nvPicPr>
          <p:cNvPr id="7" name="Picture 6" descr="11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33" y="1775558"/>
            <a:ext cx="7941734" cy="3289954"/>
          </a:xfrm>
          <a:prstGeom prst="rect">
            <a:avLst/>
          </a:prstGeom>
        </p:spPr>
      </p:pic>
    </p:spTree>
    <p:extLst>
      <p:ext uri="{BB962C8B-B14F-4D97-AF65-F5344CB8AC3E}">
        <p14:creationId xmlns:p14="http://schemas.microsoft.com/office/powerpoint/2010/main" val="168379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Under the Notes, Hand-</a:t>
            </a:r>
            <a:br>
              <a:rPr lang="en-US" sz="2000" b="0" i="0" u="none" strike="noStrike" baseline="0" smtClean="0">
                <a:latin typeface="Segoe"/>
                <a:ea typeface="ＭＳ ゴシック"/>
              </a:rPr>
            </a:br>
            <a:r>
              <a:rPr lang="en-US" sz="2000" b="0" i="0" u="none" strike="noStrike" baseline="0" smtClean="0">
                <a:latin typeface="Segoe"/>
                <a:ea typeface="ＭＳ ゴシック"/>
              </a:rPr>
              <a:t>outs &amp; Outline heading,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Landscape</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rtl="0">
              <a:buAutoNum type="arabicPeriod" startAt="4"/>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View</a:t>
            </a:r>
            <a:r>
              <a:rPr lang="en-US" sz="2000" b="0" i="0" u="none" strike="noStrike" baseline="0" smtClean="0">
                <a:latin typeface="Segoe"/>
                <a:ea typeface="ＭＳ ゴシック"/>
              </a:rPr>
              <a:t> tab, and </a:t>
            </a:r>
            <a:br>
              <a:rPr lang="en-US" sz="2000" b="0" i="0" u="none" strike="noStrike" baseline="0" smtClean="0">
                <a:latin typeface="Segoe"/>
                <a:ea typeface="ＭＳ ゴシック"/>
              </a:rPr>
            </a:br>
            <a:r>
              <a:rPr lang="en-US" sz="2000" b="0" i="0" u="none" strike="noStrike" baseline="0" smtClean="0">
                <a:latin typeface="Segoe"/>
                <a:ea typeface="ＭＳ ゴシック"/>
              </a:rPr>
              <a:t>then click the </a:t>
            </a:r>
            <a:r>
              <a:rPr lang="en-US" sz="2000" b="1" i="0" u="none" strike="noStrike" baseline="0" smtClean="0">
                <a:latin typeface="Segoe"/>
                <a:ea typeface="ＭＳ ゴシック"/>
              </a:rPr>
              <a:t>Handout</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1" i="0" u="none" strike="noStrike" baseline="0" smtClean="0">
                <a:latin typeface="Segoe"/>
                <a:ea typeface="ＭＳ ゴシック"/>
              </a:rPr>
              <a:t>Master</a:t>
            </a:r>
            <a:r>
              <a:rPr lang="en-US" sz="2000" b="0" i="0" u="none" strike="noStrike" baseline="0" smtClean="0">
                <a:latin typeface="Segoe"/>
                <a:ea typeface="ＭＳ ゴシック"/>
              </a:rPr>
              <a:t> button in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Views </a:t>
            </a:r>
            <a:br>
              <a:rPr lang="en-US" sz="2000" b="0" i="0" u="none" strike="noStrike" baseline="0" smtClean="0">
                <a:latin typeface="Segoe"/>
                <a:ea typeface="ＭＳ ゴシック"/>
              </a:rPr>
            </a:br>
            <a:r>
              <a:rPr lang="en-US" sz="2000" b="0" i="0" u="none" strike="noStrike" baseline="0" smtClean="0">
                <a:latin typeface="Segoe"/>
                <a:ea typeface="ＭＳ ゴシック"/>
              </a:rPr>
              <a:t>group. The Handout </a:t>
            </a:r>
            <a:br>
              <a:rPr lang="en-US" sz="2000" b="0" i="0" u="none" strike="noStrike" baseline="0" smtClean="0">
                <a:latin typeface="Segoe"/>
                <a:ea typeface="ＭＳ ゴシック"/>
              </a:rPr>
            </a:br>
            <a:r>
              <a:rPr lang="en-US" sz="2000" b="0" i="0" u="none" strike="noStrike" baseline="0" smtClean="0">
                <a:latin typeface="Segoe"/>
                <a:ea typeface="ＭＳ ゴシック"/>
              </a:rPr>
              <a:t>Master view opens </a:t>
            </a:r>
            <a:br>
              <a:rPr lang="en-US" sz="2000" b="0" i="0" u="none" strike="noStrike" baseline="0" smtClean="0">
                <a:latin typeface="Segoe"/>
                <a:ea typeface="ＭＳ ゴシック"/>
              </a:rPr>
            </a:br>
            <a:r>
              <a:rPr lang="en-US" sz="2000" b="0" i="0" u="none" strike="noStrike" baseline="0" smtClean="0">
                <a:latin typeface="Segoe"/>
                <a:ea typeface="ＭＳ ゴシック"/>
              </a:rPr>
              <a:t>(see the figure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with the header and footer you supplied in step 2.</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8" name="Picture 7" descr="11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1600200"/>
            <a:ext cx="4400613" cy="3332288"/>
          </a:xfrm>
          <a:prstGeom prst="rect">
            <a:avLst/>
          </a:prstGeom>
        </p:spPr>
      </p:pic>
    </p:spTree>
    <p:extLst>
      <p:ext uri="{BB962C8B-B14F-4D97-AF65-F5344CB8AC3E}">
        <p14:creationId xmlns:p14="http://schemas.microsoft.com/office/powerpoint/2010/main" val="657672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Customize the Handout Master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Slides Per Page</a:t>
            </a:r>
            <a:r>
              <a:rPr lang="en-US" sz="2000" b="0" i="0" u="none" strike="noStrike" baseline="0" smtClean="0">
                <a:latin typeface="Segoe"/>
                <a:ea typeface="ＭＳ ゴシック"/>
              </a:rPr>
              <a:t> button in the Page Setup group, then click </a:t>
            </a:r>
            <a:r>
              <a:rPr lang="en-US" sz="2000" b="1" i="0" u="none" strike="noStrike" baseline="0" smtClean="0">
                <a:latin typeface="Segoe"/>
                <a:ea typeface="ＭＳ ゴシック"/>
              </a:rPr>
              <a:t>3 Slides</a:t>
            </a:r>
            <a:r>
              <a:rPr lang="en-US" sz="2000" b="0" i="0" u="none" strike="noStrike" baseline="0" smtClean="0">
                <a:latin typeface="Segoe"/>
                <a:ea typeface="ＭＳ ゴシック"/>
              </a:rPr>
              <a:t>. The Handout Master displays the layout used to show three slides across the width of the page.</a:t>
            </a:r>
          </a:p>
          <a:p>
            <a:pPr lvl="1" rtl="0">
              <a:buAutoNum type="arabicPeriod" startAt="6"/>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tab, click </a:t>
            </a:r>
            <a:r>
              <a:rPr lang="en-US" sz="2000" b="1" i="0" u="none" strike="noStrike" baseline="0" smtClean="0">
                <a:latin typeface="Segoe"/>
                <a:ea typeface="ＭＳ ゴシック"/>
              </a:rPr>
              <a:t>Text Box</a:t>
            </a:r>
            <a:r>
              <a:rPr lang="en-US" sz="2000" b="0" i="0" u="none" strike="noStrike" baseline="0" smtClean="0">
                <a:latin typeface="Segoe"/>
                <a:ea typeface="ＭＳ ゴシック"/>
              </a:rPr>
              <a:t>, and draw a text box </a:t>
            </a:r>
            <a:r>
              <a:rPr lang="en-US" sz="2000" b="1" i="0" u="none" strike="noStrike" baseline="0" smtClean="0">
                <a:latin typeface="Segoe"/>
                <a:ea typeface="ＭＳ ゴシック"/>
              </a:rPr>
              <a:t>above the center slide placeholder</a:t>
            </a:r>
            <a:r>
              <a:rPr lang="en-US" sz="2000" b="0" i="0" u="none" strike="noStrike" baseline="0" smtClean="0">
                <a:latin typeface="Segoe"/>
                <a:ea typeface="ＭＳ ゴシック"/>
              </a:rPr>
              <a:t> of the same width as the placeholder (see the figure below)</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1104.png"/>
          <p:cNvPicPr>
            <a:picLocks noChangeAspect="1"/>
          </p:cNvPicPr>
          <p:nvPr/>
        </p:nvPicPr>
        <p:blipFill rotWithShape="1">
          <a:blip r:embed="rId2">
            <a:extLst>
              <a:ext uri="{28A0092B-C50C-407E-A947-70E740481C1C}">
                <a14:useLocalDpi xmlns:a14="http://schemas.microsoft.com/office/drawing/2010/main" val="0"/>
              </a:ext>
            </a:extLst>
          </a:blip>
          <a:srcRect b="42030"/>
          <a:stretch/>
        </p:blipFill>
        <p:spPr>
          <a:xfrm>
            <a:off x="1447800" y="3537808"/>
            <a:ext cx="6743700" cy="2674091"/>
          </a:xfrm>
          <a:prstGeom prst="rect">
            <a:avLst/>
          </a:prstGeom>
        </p:spPr>
      </p:pic>
    </p:spTree>
    <p:extLst>
      <p:ext uri="{BB962C8B-B14F-4D97-AF65-F5344CB8AC3E}">
        <p14:creationId xmlns:p14="http://schemas.microsoft.com/office/powerpoint/2010/main" val="2546209318"/>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334</TotalTime>
  <Words>6988</Words>
  <Application>Microsoft Macintosh PowerPoint</Application>
  <PresentationFormat>On-screen Show (4:3)</PresentationFormat>
  <Paragraphs>590</Paragraphs>
  <Slides>77</Slides>
  <Notes>26</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template</vt:lpstr>
      <vt:lpstr>Delivering a Presentation</vt:lpstr>
      <vt:lpstr>Objectives</vt:lpstr>
      <vt:lpstr>Step by Step: Select Slide Size and Orientation</vt:lpstr>
      <vt:lpstr>Step by Step: Select Slide Size and Orientation</vt:lpstr>
      <vt:lpstr>Step by Step: Select Slide Size and Orientation</vt:lpstr>
      <vt:lpstr>Step by Step: Select Slide Size and Orientation</vt:lpstr>
      <vt:lpstr>Step by Step: Customize the Handout Master</vt:lpstr>
      <vt:lpstr>Step by Step: Customize the Handout Master</vt:lpstr>
      <vt:lpstr>Step by Step: Customize the Handout Master</vt:lpstr>
      <vt:lpstr>Step by Step: Customize the Handout Master</vt:lpstr>
      <vt:lpstr>Step by Step: Customize the Handout Master</vt:lpstr>
      <vt:lpstr>Step by Step: Customize the Handout Master</vt:lpstr>
      <vt:lpstr>Step by Step: Export Handouts to Word</vt:lpstr>
      <vt:lpstr>Step by Step: Export Handouts to Word</vt:lpstr>
      <vt:lpstr>Step by Step: Export Handouts to Word</vt:lpstr>
      <vt:lpstr>Step by Step: Export Handouts to Word</vt:lpstr>
      <vt:lpstr>Step by Step: Hide a Slide</vt:lpstr>
      <vt:lpstr>Step by Step: Hide a Slide</vt:lpstr>
      <vt:lpstr>Step by Step: Create a Custom Show</vt:lpstr>
      <vt:lpstr>Step by Step: Create a Custom Show</vt:lpstr>
      <vt:lpstr>Step by Step: Create a Custom Show</vt:lpstr>
      <vt:lpstr>Step by Step: Rehearse and Record Timings</vt:lpstr>
      <vt:lpstr>Step by Step: Rehearse and Record Timings</vt:lpstr>
      <vt:lpstr>Step by Step: Rehearse and Record Timings</vt:lpstr>
      <vt:lpstr>Step by Step: Rehearse and Record Timings</vt:lpstr>
      <vt:lpstr>Step by Step: Adjust a Slide’s Timing</vt:lpstr>
      <vt:lpstr>Step by Step: Adjust a Slide’s Timing</vt:lpstr>
      <vt:lpstr>Step by Step: Clear Slide Timings</vt:lpstr>
      <vt:lpstr>Step by Step: Record a Presentation from the Beginning</vt:lpstr>
      <vt:lpstr>Step by Step: Record a Presentation from the Beginning</vt:lpstr>
      <vt:lpstr>Step by Step: Record a Presentation from the Current Slide</vt:lpstr>
      <vt:lpstr>Step by Step: Record a Presentation from the Current Slide</vt:lpstr>
      <vt:lpstr>Step by Step: Set Up a Slide Show</vt:lpstr>
      <vt:lpstr>Step by Step: Set Up a Slide Show</vt:lpstr>
      <vt:lpstr>Step by Step: Set Up a Slide Show</vt:lpstr>
      <vt:lpstr>Step by Step: Set Up a Slide Show</vt:lpstr>
      <vt:lpstr>Step by Step: Set Up a Slide Show</vt:lpstr>
      <vt:lpstr>Software Orientation</vt:lpstr>
      <vt:lpstr>Software Orientation</vt:lpstr>
      <vt:lpstr>Software Orientation</vt:lpstr>
      <vt:lpstr>Step by Step: Move through a Presentation</vt:lpstr>
      <vt:lpstr>Step by Step: Move through a Presentation</vt:lpstr>
      <vt:lpstr>Step by Step: Move through a Presentation</vt:lpstr>
      <vt:lpstr>Step by Step: Move through a Presentation</vt:lpstr>
      <vt:lpstr>Step by Step: Move through a Presentation</vt:lpstr>
      <vt:lpstr>Step by Step: Move through a Presentation</vt:lpstr>
      <vt:lpstr>Step by Step: Use Presenter View</vt:lpstr>
      <vt:lpstr>Step by Step: Use Presenter View</vt:lpstr>
      <vt:lpstr>Step by Step: Use Presenter View</vt:lpstr>
      <vt:lpstr>Step by Step: Use Presenter View</vt:lpstr>
      <vt:lpstr>Step by Step: Use Presenter View</vt:lpstr>
      <vt:lpstr>Step by Step: Use Presenter View</vt:lpstr>
      <vt:lpstr>Step by Step: Annotate Slides </vt:lpstr>
      <vt:lpstr>Step by Step: Annotate Slides </vt:lpstr>
      <vt:lpstr>Step by Step: Annotate Slides </vt:lpstr>
      <vt:lpstr>Step by Step: Annotate Slides </vt:lpstr>
      <vt:lpstr>Step by Step: Annotate Slides </vt:lpstr>
      <vt:lpstr>Step by Step: Edit Ink Annotations</vt:lpstr>
      <vt:lpstr>Step by Step: Edit Ink Annotations</vt:lpstr>
      <vt:lpstr>Step by Step: Edit Ink Annotations</vt:lpstr>
      <vt:lpstr>Step by Step: Edit Ink Annotations</vt:lpstr>
      <vt:lpstr>Step by Step: Present Online</vt:lpstr>
      <vt:lpstr>Step by Step: Present Online</vt:lpstr>
      <vt:lpstr>Step by Step: Present Online</vt:lpstr>
      <vt:lpstr>Step by Step: Present Online</vt:lpstr>
      <vt:lpstr>Step by Step: Package a Presentation for CD</vt:lpstr>
      <vt:lpstr>Step by Step: Package a Presentation for CD</vt:lpstr>
      <vt:lpstr>Step by Step: Package a Presentation for CD</vt:lpstr>
      <vt:lpstr>Step by Step: Package a Presentation for CD</vt:lpstr>
      <vt:lpstr>Step by Step: Package a Presentation for CD</vt:lpstr>
      <vt:lpstr>Step by Step: Package a Presentation for CD</vt:lpstr>
      <vt:lpstr>Step by Step: Package a Presentation for CD</vt:lpstr>
      <vt:lpstr>Step by Step: Package a Presentation to a Folder</vt:lpstr>
      <vt:lpstr>Step by Step: Package a Presentation to a Folder</vt:lpstr>
      <vt:lpstr>Step by Step: Package a Presentation to a Folder</vt:lpstr>
      <vt:lpstr>Step by Step: Package a Presentation to a Folder</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328</cp:revision>
  <dcterms:created xsi:type="dcterms:W3CDTF">2011-08-08T12:10:51Z</dcterms:created>
  <dcterms:modified xsi:type="dcterms:W3CDTF">2013-11-22T02:51:36Z</dcterms:modified>
</cp:coreProperties>
</file>